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90" r:id="rId2"/>
    <p:sldId id="289" r:id="rId3"/>
    <p:sldId id="304" r:id="rId4"/>
    <p:sldId id="300" r:id="rId5"/>
    <p:sldId id="305" r:id="rId6"/>
    <p:sldId id="306" r:id="rId7"/>
    <p:sldId id="301" r:id="rId8"/>
    <p:sldId id="299" r:id="rId9"/>
  </p:sldIdLst>
  <p:sldSz cx="9144000" cy="6858000" type="screen4x3"/>
  <p:notesSz cx="6858000" cy="9144000"/>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tent" id="{538794FB-BCE9-C34B-BC2E-F45A23906E23}">
          <p14:sldIdLst>
            <p14:sldId id="290"/>
            <p14:sldId id="289"/>
            <p14:sldId id="304"/>
            <p14:sldId id="300"/>
            <p14:sldId id="305"/>
            <p14:sldId id="306"/>
            <p14:sldId id="301"/>
            <p14:sldId id="299"/>
          </p14:sldIdLst>
        </p14:section>
      </p14:sectionLst>
    </p:ext>
    <p:ext uri="{EFAFB233-063F-42B5-8137-9DF3F51BA10A}">
      <p15:sldGuideLst xmlns:p15="http://schemas.microsoft.com/office/powerpoint/2012/main">
        <p15:guide id="1" pos="108" userDrawn="1">
          <p15:clr>
            <a:srgbClr val="A4A3A4"/>
          </p15:clr>
        </p15:guide>
        <p15:guide id="2" orient="horz" pos="312" userDrawn="1">
          <p15:clr>
            <a:srgbClr val="A4A3A4"/>
          </p15:clr>
        </p15:guide>
        <p15:guide id="3" orient="horz" pos="504" userDrawn="1">
          <p15:clr>
            <a:srgbClr val="A4A3A4"/>
          </p15:clr>
        </p15:guide>
        <p15:guide id="4" orient="horz" pos="4080" userDrawn="1">
          <p15:clr>
            <a:srgbClr val="A4A3A4"/>
          </p15:clr>
        </p15:guide>
        <p15:guide id="5" pos="5652" userDrawn="1">
          <p15:clr>
            <a:srgbClr val="A4A3A4"/>
          </p15:clr>
        </p15:guide>
        <p15:guide id="6" orient="horz" pos="12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8E0E"/>
    <a:srgbClr val="3D5567"/>
    <a:srgbClr val="D3D7DD"/>
    <a:srgbClr val="6E99B4"/>
    <a:srgbClr val="29A592"/>
    <a:srgbClr val="839E2A"/>
    <a:srgbClr val="FF9B1B"/>
    <a:srgbClr val="FFD200"/>
    <a:srgbClr val="5B68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5"/>
    <p:restoredTop sz="94620"/>
  </p:normalViewPr>
  <p:slideViewPr>
    <p:cSldViewPr snapToGrid="0" snapToObjects="1">
      <p:cViewPr varScale="1">
        <p:scale>
          <a:sx n="100" d="100"/>
          <a:sy n="100" d="100"/>
        </p:scale>
        <p:origin x="84" y="396"/>
      </p:cViewPr>
      <p:guideLst>
        <p:guide pos="108"/>
        <p:guide orient="horz" pos="312"/>
        <p:guide orient="horz" pos="504"/>
        <p:guide orient="horz" pos="4080"/>
        <p:guide pos="5652"/>
        <p:guide orient="horz" pos="12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presProps" Target="pres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ags" Target="tags/tag1.xml" /><Relationship Id="rId5" Type="http://schemas.openxmlformats.org/officeDocument/2006/relationships/slide" Target="slides/slide4.xml" /><Relationship Id="rId15" Type="http://schemas.openxmlformats.org/officeDocument/2006/relationships/tableStyles" Target="tableStyles.xml" /><Relationship Id="rId10" Type="http://schemas.openxmlformats.org/officeDocument/2006/relationships/notesMaster" Target="notesMasters/notesMaster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C90891-A747-AA4B-BB9F-8E89B85DB4E5}" type="datetimeFigureOut">
              <a:rPr lang="en-US" smtClean="0"/>
              <a:t>8/24/2021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F7F9D-D851-B941-88AE-D77D238E4391}" type="slidenum">
              <a:rPr lang="en-US" smtClean="0"/>
              <a:t>‹#›</a:t>
            </a:fld>
            <a:endParaRPr lang="en-US"/>
          </a:p>
        </p:txBody>
      </p:sp>
    </p:spTree>
    <p:extLst>
      <p:ext uri="{BB962C8B-B14F-4D97-AF65-F5344CB8AC3E}">
        <p14:creationId xmlns:p14="http://schemas.microsoft.com/office/powerpoint/2010/main" val="186921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3F7F9D-D851-B941-88AE-D77D238E4391}" type="slidenum">
              <a:rPr lang="en-US" smtClean="0"/>
              <a:t>2</a:t>
            </a:fld>
            <a:endParaRPr lang="en-US"/>
          </a:p>
        </p:txBody>
      </p:sp>
    </p:spTree>
    <p:extLst>
      <p:ext uri="{BB962C8B-B14F-4D97-AF65-F5344CB8AC3E}">
        <p14:creationId xmlns:p14="http://schemas.microsoft.com/office/powerpoint/2010/main" val="1008297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3F7F9D-D851-B941-88AE-D77D238E4391}" type="slidenum">
              <a:rPr lang="en-US" smtClean="0"/>
              <a:t>3</a:t>
            </a:fld>
            <a:endParaRPr lang="en-US"/>
          </a:p>
        </p:txBody>
      </p:sp>
    </p:spTree>
    <p:extLst>
      <p:ext uri="{BB962C8B-B14F-4D97-AF65-F5344CB8AC3E}">
        <p14:creationId xmlns:p14="http://schemas.microsoft.com/office/powerpoint/2010/main" val="1468246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3F7F9D-D851-B941-88AE-D77D238E4391}" type="slidenum">
              <a:rPr lang="en-US" smtClean="0"/>
              <a:t>4</a:t>
            </a:fld>
            <a:endParaRPr lang="en-US"/>
          </a:p>
        </p:txBody>
      </p:sp>
    </p:spTree>
    <p:extLst>
      <p:ext uri="{BB962C8B-B14F-4D97-AF65-F5344CB8AC3E}">
        <p14:creationId xmlns:p14="http://schemas.microsoft.com/office/powerpoint/2010/main" val="1008297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3F7F9D-D851-B941-88AE-D77D238E4391}" type="slidenum">
              <a:rPr lang="en-US" smtClean="0"/>
              <a:t>5</a:t>
            </a:fld>
            <a:endParaRPr lang="en-US"/>
          </a:p>
        </p:txBody>
      </p:sp>
    </p:spTree>
    <p:extLst>
      <p:ext uri="{BB962C8B-B14F-4D97-AF65-F5344CB8AC3E}">
        <p14:creationId xmlns:p14="http://schemas.microsoft.com/office/powerpoint/2010/main" val="259151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3F7F9D-D851-B941-88AE-D77D238E4391}" type="slidenum">
              <a:rPr lang="en-US" smtClean="0"/>
              <a:t>6</a:t>
            </a:fld>
            <a:endParaRPr lang="en-US"/>
          </a:p>
        </p:txBody>
      </p:sp>
    </p:spTree>
    <p:extLst>
      <p:ext uri="{BB962C8B-B14F-4D97-AF65-F5344CB8AC3E}">
        <p14:creationId xmlns:p14="http://schemas.microsoft.com/office/powerpoint/2010/main" val="196254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3F7F9D-D851-B941-88AE-D77D238E4391}" type="slidenum">
              <a:rPr lang="en-US" smtClean="0"/>
              <a:t>7</a:t>
            </a:fld>
            <a:endParaRPr lang="en-US"/>
          </a:p>
        </p:txBody>
      </p:sp>
    </p:spTree>
    <p:extLst>
      <p:ext uri="{BB962C8B-B14F-4D97-AF65-F5344CB8AC3E}">
        <p14:creationId xmlns:p14="http://schemas.microsoft.com/office/powerpoint/2010/main" val="10082971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Layout">
    <p:spTree>
      <p:nvGrpSpPr>
        <p:cNvPr id="1" name=""/>
        <p:cNvGrpSpPr/>
        <p:nvPr/>
      </p:nvGrpSpPr>
      <p:grpSpPr>
        <a:xfrm>
          <a:off x="0" y="0"/>
          <a:ext cx="0" cy="0"/>
          <a:chOff x="0" y="0"/>
          <a:chExt cx="0" cy="0"/>
        </a:xfrm>
      </p:grpSpPr>
      <p:sp>
        <p:nvSpPr>
          <p:cNvPr id="7" name="Campus Gold Bar"/>
          <p:cNvSpPr/>
          <p:nvPr userDrawn="1"/>
        </p:nvSpPr>
        <p:spPr>
          <a:xfrm>
            <a:off x="304600" y="2712721"/>
            <a:ext cx="2019500" cy="193039"/>
          </a:xfrm>
          <a:prstGeom prst="rect">
            <a:avLst/>
          </a:prstGeom>
          <a:solidFill>
            <a:srgbClr val="C28E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1" name="Title 1"/>
          <p:cNvSpPr>
            <a:spLocks noGrp="1"/>
          </p:cNvSpPr>
          <p:nvPr>
            <p:ph type="title" hasCustomPrompt="1"/>
          </p:nvPr>
        </p:nvSpPr>
        <p:spPr>
          <a:xfrm>
            <a:off x="296301" y="3043681"/>
            <a:ext cx="6790299" cy="520134"/>
          </a:xfrm>
        </p:spPr>
        <p:txBody>
          <a:bodyPr lIns="0">
            <a:noAutofit/>
          </a:bodyPr>
          <a:lstStyle>
            <a:lvl1pPr>
              <a:defRPr sz="2400">
                <a:solidFill>
                  <a:schemeClr val="tx1"/>
                </a:solidFill>
              </a:defRPr>
            </a:lvl1pPr>
          </a:lstStyle>
          <a:p>
            <a:r>
              <a:rPr lang="en-US" dirty="0"/>
              <a:t>CLICK TO EDIT MASTER TITLE STYLE</a:t>
            </a:r>
          </a:p>
        </p:txBody>
      </p:sp>
      <p:sp>
        <p:nvSpPr>
          <p:cNvPr id="13" name="Content Placeholder 12"/>
          <p:cNvSpPr>
            <a:spLocks noGrp="1"/>
          </p:cNvSpPr>
          <p:nvPr>
            <p:ph sz="quarter" idx="10" hasCustomPrompt="1"/>
          </p:nvPr>
        </p:nvSpPr>
        <p:spPr>
          <a:xfrm>
            <a:off x="299122" y="3634641"/>
            <a:ext cx="3024188" cy="515938"/>
          </a:xfrm>
        </p:spPr>
        <p:txBody>
          <a:bodyPr lIns="0"/>
          <a:lstStyle>
            <a:lvl1pPr marL="0" indent="0">
              <a:buNone/>
              <a:defRPr>
                <a:solidFill>
                  <a:srgbClr val="3D5567"/>
                </a:solidFill>
              </a:defRPr>
            </a:lvl1pPr>
          </a:lstStyle>
          <a:p>
            <a:pPr lvl="0"/>
            <a:r>
              <a:rPr lang="en-US" dirty="0"/>
              <a:t>&lt;&lt;DATE&gt;&gt;</a:t>
            </a:r>
          </a:p>
        </p:txBody>
      </p:sp>
      <p:pic>
        <p:nvPicPr>
          <p:cNvPr id="9" name="Picture 8"/>
          <p:cNvPicPr>
            <a:picLocks noChangeAspect="1"/>
          </p:cNvPicPr>
          <p:nvPr userDrawn="1"/>
        </p:nvPicPr>
        <p:blipFill>
          <a:blip r:embed="rId2"/>
          <a:stretch>
            <a:fillRect/>
          </a:stretch>
        </p:blipFill>
        <p:spPr>
          <a:xfrm>
            <a:off x="265157" y="6041293"/>
            <a:ext cx="2741599" cy="448845"/>
          </a:xfrm>
          <a:prstGeom prst="rect">
            <a:avLst/>
          </a:prstGeom>
        </p:spPr>
      </p:pic>
      <p:pic>
        <p:nvPicPr>
          <p:cNvPr id="10" name="Picture 9"/>
          <p:cNvPicPr>
            <a:picLocks noChangeAspect="1"/>
          </p:cNvPicPr>
          <p:nvPr userDrawn="1"/>
        </p:nvPicPr>
        <p:blipFill rotWithShape="1">
          <a:blip r:embed="rId3">
            <a:alphaModFix amt="10000"/>
          </a:blip>
          <a:srcRect l="-5357" t="374" r="52787" b="-374"/>
          <a:stretch/>
        </p:blipFill>
        <p:spPr>
          <a:xfrm>
            <a:off x="5813834" y="249646"/>
            <a:ext cx="3330166" cy="6309376"/>
          </a:xfrm>
          <a:prstGeom prst="rect">
            <a:avLst/>
          </a:prstGeom>
        </p:spPr>
      </p:pic>
    </p:spTree>
    <p:extLst>
      <p:ext uri="{BB962C8B-B14F-4D97-AF65-F5344CB8AC3E}">
        <p14:creationId xmlns:p14="http://schemas.microsoft.com/office/powerpoint/2010/main" val="147341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Blurb Divider">
    <p:bg>
      <p:bgPr>
        <a:solidFill>
          <a:srgbClr val="C28E0E"/>
        </a:solidFill>
        <a:effectLst/>
      </p:bgPr>
    </p:bg>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114300" y="1383324"/>
            <a:ext cx="8915400" cy="527539"/>
          </a:xfrm>
        </p:spPr>
        <p:txBody>
          <a:bodyPr>
            <a:noAutofit/>
          </a:bodyPr>
          <a:lstStyle>
            <a:lvl1pPr algn="ctr">
              <a:defRPr sz="3300"/>
            </a:lvl1pPr>
          </a:lstStyle>
          <a:p>
            <a:r>
              <a:rPr lang="en-US" dirty="0"/>
              <a:t>CLICK TO EDIT MASTER TITLE STYLE</a:t>
            </a:r>
          </a:p>
        </p:txBody>
      </p:sp>
      <p:sp>
        <p:nvSpPr>
          <p:cNvPr id="8" name="Text Placeholder 7"/>
          <p:cNvSpPr>
            <a:spLocks noGrp="1"/>
          </p:cNvSpPr>
          <p:nvPr>
            <p:ph type="body" sz="quarter" idx="10"/>
          </p:nvPr>
        </p:nvSpPr>
        <p:spPr>
          <a:xfrm>
            <a:off x="114300" y="2005014"/>
            <a:ext cx="8932985" cy="3352433"/>
          </a:xfrm>
        </p:spPr>
        <p:txBody>
          <a:bodyPr>
            <a:normAutofit/>
          </a:bodyPr>
          <a:lstStyle>
            <a:lvl1pPr marL="0" indent="0" algn="ctr">
              <a:buNone/>
              <a:defRPr sz="1350" b="0">
                <a:solidFill>
                  <a:schemeClr val="tx1"/>
                </a:solidFill>
              </a:defRPr>
            </a:lvl1pPr>
            <a:lvl2pPr marL="342900" indent="0" algn="l">
              <a:buNone/>
              <a:defRPr>
                <a:solidFill>
                  <a:schemeClr val="tx1"/>
                </a:solidFill>
              </a:defRPr>
            </a:lvl2pPr>
            <a:lvl3pPr marL="685800" indent="0">
              <a:buNone/>
              <a:defRPr>
                <a:solidFill>
                  <a:schemeClr val="tx1"/>
                </a:solidFill>
              </a:defRPr>
            </a:lvl3pPr>
            <a:lvl4pPr marL="1028700" indent="0">
              <a:buNone/>
              <a:defRPr>
                <a:solidFill>
                  <a:schemeClr val="tx1"/>
                </a:solidFill>
              </a:defRPr>
            </a:lvl4pPr>
            <a:lvl5pPr marL="1371600" indent="0">
              <a:buNone/>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1223118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al Divider">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54977" y="5884984"/>
            <a:ext cx="4923692" cy="973016"/>
          </a:xfrm>
        </p:spPr>
        <p:txBody>
          <a:bodyPr lIns="0" anchor="t" anchorCtr="0">
            <a:normAutofit/>
          </a:bodyPr>
          <a:lstStyle>
            <a:lvl1pPr>
              <a:defRPr sz="2400"/>
            </a:lvl1pPr>
          </a:lstStyle>
          <a:p>
            <a:r>
              <a:rPr lang="en-US" dirty="0"/>
              <a:t>CLICK TO EDIT MASTER TITLE STYLE</a:t>
            </a:r>
          </a:p>
        </p:txBody>
      </p:sp>
      <p:pic>
        <p:nvPicPr>
          <p:cNvPr id="10" name="Picture 9"/>
          <p:cNvPicPr>
            <a:picLocks noChangeAspect="1"/>
          </p:cNvPicPr>
          <p:nvPr userDrawn="1"/>
        </p:nvPicPr>
        <p:blipFill rotWithShape="1">
          <a:blip r:embed="rId2"/>
          <a:srcRect r="41356"/>
          <a:stretch/>
        </p:blipFill>
        <p:spPr>
          <a:xfrm>
            <a:off x="4987636" y="124"/>
            <a:ext cx="4156364" cy="6857752"/>
          </a:xfrm>
          <a:prstGeom prst="rect">
            <a:avLst/>
          </a:prstGeom>
        </p:spPr>
      </p:pic>
      <p:sp>
        <p:nvSpPr>
          <p:cNvPr id="11" name="Campus Gold Bar"/>
          <p:cNvSpPr/>
          <p:nvPr userDrawn="1"/>
        </p:nvSpPr>
        <p:spPr>
          <a:xfrm>
            <a:off x="260639" y="5549705"/>
            <a:ext cx="2019500" cy="193039"/>
          </a:xfrm>
          <a:prstGeom prst="rect">
            <a:avLst/>
          </a:prstGeom>
          <a:solidFill>
            <a:srgbClr val="C28E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78284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Footer Placeholder 5"/>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7" name="Slide Number Placeholder 6"/>
          <p:cNvSpPr>
            <a:spLocks noGrp="1"/>
          </p:cNvSpPr>
          <p:nvPr>
            <p:ph type="sldNum" sz="quarter" idx="11"/>
          </p:nvPr>
        </p:nvSpPr>
        <p:spPr/>
        <p:txBody>
          <a:bodyPr/>
          <a:lstStyle/>
          <a:p>
            <a:fld id="{0642FB43-2456-A044-8E13-EEB7A3C5D0F5}" type="slidenum">
              <a:rPr lang="en-US" smtClean="0"/>
              <a:pPr/>
              <a:t>‹#›</a:t>
            </a:fld>
            <a:endParaRPr lang="en-US" dirty="0"/>
          </a:p>
        </p:txBody>
      </p:sp>
    </p:spTree>
    <p:extLst>
      <p:ext uri="{BB962C8B-B14F-4D97-AF65-F5344CB8AC3E}">
        <p14:creationId xmlns:p14="http://schemas.microsoft.com/office/powerpoint/2010/main" val="252880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33856" y="1892775"/>
            <a:ext cx="3780944" cy="311164"/>
          </a:xfrm>
        </p:spPr>
        <p:txBody>
          <a:bodyPr>
            <a:normAutofit/>
          </a:bodyPr>
          <a:lstStyle>
            <a:lvl1pPr marL="0" indent="0" algn="l">
              <a:buNone/>
              <a:defRPr sz="1350" b="1">
                <a:solidFill>
                  <a:srgbClr val="3D5567"/>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9" name="Campus Gold Bar"/>
          <p:cNvSpPr/>
          <p:nvPr userDrawn="1"/>
        </p:nvSpPr>
        <p:spPr>
          <a:xfrm>
            <a:off x="114301" y="-1"/>
            <a:ext cx="66500" cy="822425"/>
          </a:xfrm>
          <a:prstGeom prst="rect">
            <a:avLst/>
          </a:prstGeom>
          <a:solidFill>
            <a:srgbClr val="C28E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cxnSp>
        <p:nvCxnSpPr>
          <p:cNvPr id="6" name="Straight Connector 5"/>
          <p:cNvCxnSpPr/>
          <p:nvPr userDrawn="1"/>
        </p:nvCxnSpPr>
        <p:spPr>
          <a:xfrm>
            <a:off x="128588" y="6641431"/>
            <a:ext cx="7799497" cy="0"/>
          </a:xfrm>
          <a:prstGeom prst="line">
            <a:avLst/>
          </a:prstGeom>
          <a:ln w="9525">
            <a:solidFill>
              <a:srgbClr val="C28E0E"/>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hasCustomPrompt="1"/>
          </p:nvPr>
        </p:nvSpPr>
        <p:spPr>
          <a:xfrm>
            <a:off x="240030" y="2"/>
            <a:ext cx="6945630" cy="874985"/>
          </a:xfrm>
          <a:prstGeom prst="rect">
            <a:avLst/>
          </a:prstGeom>
        </p:spPr>
        <p:txBody>
          <a:bodyPr/>
          <a:lstStyle>
            <a:lvl1pPr>
              <a:defRPr>
                <a:latin typeface="Impact" charset="0"/>
                <a:ea typeface="Impact" charset="0"/>
                <a:cs typeface="Impact" charset="0"/>
              </a:defRPr>
            </a:lvl1pPr>
          </a:lstStyle>
          <a:p>
            <a:r>
              <a:rPr lang="en-US" dirty="0"/>
              <a:t>CLICK TO EDIT MASTER TITLE STYLE</a:t>
            </a:r>
          </a:p>
        </p:txBody>
      </p:sp>
      <p:sp>
        <p:nvSpPr>
          <p:cNvPr id="11" name="Slide Number Placeholder 10"/>
          <p:cNvSpPr>
            <a:spLocks noGrp="1"/>
          </p:cNvSpPr>
          <p:nvPr>
            <p:ph type="sldNum" sz="quarter" idx="11"/>
          </p:nvPr>
        </p:nvSpPr>
        <p:spPr/>
        <p:txBody>
          <a:bodyPr/>
          <a:lstStyle/>
          <a:p>
            <a:fld id="{0642FB43-2456-A044-8E13-EEB7A3C5D0F5}" type="slidenum">
              <a:rPr lang="en-US" smtClean="0"/>
              <a:pPr/>
              <a:t>‹#›</a:t>
            </a:fld>
            <a:endParaRPr lang="en-US" dirty="0"/>
          </a:p>
        </p:txBody>
      </p:sp>
      <p:sp>
        <p:nvSpPr>
          <p:cNvPr id="5" name="Text Placeholder 4"/>
          <p:cNvSpPr>
            <a:spLocks noGrp="1"/>
          </p:cNvSpPr>
          <p:nvPr>
            <p:ph type="body" sz="quarter" idx="12" hasCustomPrompt="1"/>
          </p:nvPr>
        </p:nvSpPr>
        <p:spPr>
          <a:xfrm>
            <a:off x="369094" y="2321170"/>
            <a:ext cx="5090930" cy="3317630"/>
          </a:xfrm>
        </p:spPr>
        <p:txBody>
          <a:bodyPr>
            <a:normAutofit/>
          </a:bodyPr>
          <a:lstStyle>
            <a:lvl2pPr>
              <a:defRPr sz="1350"/>
            </a:lvl2pPr>
            <a:lvl3pPr>
              <a:defRPr sz="1200"/>
            </a:lvl3pPr>
            <a:lvl4pPr>
              <a:defRPr sz="1200"/>
            </a:lvl4pPr>
            <a:lvl5pPr>
              <a:defRPr sz="1200"/>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p:cNvSpPr>
            <a:spLocks noGrp="1"/>
          </p:cNvSpPr>
          <p:nvPr>
            <p:ph type="pic" sz="quarter" idx="13"/>
          </p:nvPr>
        </p:nvSpPr>
        <p:spPr>
          <a:xfrm>
            <a:off x="5829300" y="1465385"/>
            <a:ext cx="3121819" cy="4419478"/>
          </a:xfrm>
        </p:spPr>
        <p:txBody>
          <a:bodyPr/>
          <a:lstStyle/>
          <a:p>
            <a:r>
              <a:rPr lang="en-US"/>
              <a:t>Click icon to add picture</a:t>
            </a:r>
          </a:p>
        </p:txBody>
      </p:sp>
      <p:sp>
        <p:nvSpPr>
          <p:cNvPr id="14" name="Footer Placeholder 13"/>
          <p:cNvSpPr>
            <a:spLocks noGrp="1"/>
          </p:cNvSpPr>
          <p:nvPr>
            <p:ph type="ftr" sz="quarter" idx="14"/>
          </p:nvPr>
        </p:nvSpPr>
        <p:spPr/>
        <p:txBody>
          <a:bodyPr/>
          <a:lstStyle/>
          <a:p>
            <a:r>
              <a:rPr lang="en-US"/>
              <a:t>Purdue University Global | This is Where the Title of the Presentation Will Go</a:t>
            </a:r>
          </a:p>
          <a:p>
            <a:endParaRPr lang="en-US" dirty="0"/>
          </a:p>
        </p:txBody>
      </p:sp>
      <p:pic>
        <p:nvPicPr>
          <p:cNvPr id="13" name="Picture 12"/>
          <p:cNvPicPr>
            <a:picLocks noChangeAspect="1"/>
          </p:cNvPicPr>
          <p:nvPr userDrawn="1"/>
        </p:nvPicPr>
        <p:blipFill>
          <a:blip r:embed="rId2"/>
          <a:stretch>
            <a:fillRect/>
          </a:stretch>
        </p:blipFill>
        <p:spPr>
          <a:xfrm>
            <a:off x="8067174" y="6530794"/>
            <a:ext cx="959536" cy="15709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0030" y="2"/>
            <a:ext cx="6945630" cy="874985"/>
          </a:xfrm>
          <a:prstGeom prst="rect">
            <a:avLst/>
          </a:prstGeom>
        </p:spPr>
        <p:txBody>
          <a:bodyPr>
            <a:normAutofit/>
          </a:bodyPr>
          <a:lstStyle>
            <a:lvl1pPr>
              <a:defRPr sz="1800">
                <a:latin typeface="Impact" charset="0"/>
                <a:ea typeface="Impact" charset="0"/>
                <a:cs typeface="Impact" charset="0"/>
              </a:defRPr>
            </a:lvl1pPr>
          </a:lstStyle>
          <a:p>
            <a:r>
              <a:rPr lang="en-US" dirty="0"/>
              <a:t>CLICK TO EDIT MASTER TITLE STYLE</a:t>
            </a:r>
          </a:p>
        </p:txBody>
      </p:sp>
      <p:sp>
        <p:nvSpPr>
          <p:cNvPr id="3" name="Content Placeholder 2"/>
          <p:cNvSpPr>
            <a:spLocks noGrp="1"/>
          </p:cNvSpPr>
          <p:nvPr>
            <p:ph idx="1" hasCustomPrompt="1"/>
          </p:nvPr>
        </p:nvSpPr>
        <p:spPr>
          <a:xfrm>
            <a:off x="246185" y="1235630"/>
            <a:ext cx="8623738" cy="4351338"/>
          </a:xfrm>
        </p:spPr>
        <p:txBody>
          <a:bodyPr/>
          <a:lstStyle>
            <a:lvl1pPr marL="0" indent="0">
              <a:buNone/>
              <a:defRPr sz="1500" b="1">
                <a:solidFill>
                  <a:schemeClr val="tx1"/>
                </a:solidFill>
              </a:defRPr>
            </a:lvl1pPr>
            <a:lvl2pPr>
              <a:defRPr sz="1500"/>
            </a:lvl2pPr>
            <a:lvl3pPr marL="857250" indent="-171450">
              <a:buFont typeface="Wingdings" charset="2"/>
              <a:buChar char="§"/>
              <a:defRPr sz="1350"/>
            </a:lvl3pPr>
            <a:lvl4pPr marL="1200150" indent="-171450">
              <a:buFont typeface="Wingdings" charset="2"/>
              <a:buChar char="§"/>
              <a:defRPr sz="1200"/>
            </a:lvl4pPr>
            <a:lvl5pPr marL="1543050" indent="-171450">
              <a:buFont typeface="Wingdings" charset="2"/>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ampus Gold Bar"/>
          <p:cNvSpPr/>
          <p:nvPr userDrawn="1"/>
        </p:nvSpPr>
        <p:spPr>
          <a:xfrm>
            <a:off x="114301" y="-1"/>
            <a:ext cx="66500" cy="822425"/>
          </a:xfrm>
          <a:prstGeom prst="rect">
            <a:avLst/>
          </a:prstGeom>
          <a:solidFill>
            <a:srgbClr val="C28E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cxnSp>
        <p:nvCxnSpPr>
          <p:cNvPr id="10" name="Straight Connector 9"/>
          <p:cNvCxnSpPr/>
          <p:nvPr userDrawn="1"/>
        </p:nvCxnSpPr>
        <p:spPr>
          <a:xfrm>
            <a:off x="128588" y="6641431"/>
            <a:ext cx="7799497" cy="0"/>
          </a:xfrm>
          <a:prstGeom prst="line">
            <a:avLst/>
          </a:prstGeom>
          <a:ln w="9525">
            <a:solidFill>
              <a:srgbClr val="C28E0E"/>
            </a:solidFill>
          </a:ln>
        </p:spPr>
        <p:style>
          <a:lnRef idx="1">
            <a:schemeClr val="accent1"/>
          </a:lnRef>
          <a:fillRef idx="0">
            <a:schemeClr val="accent1"/>
          </a:fillRef>
          <a:effectRef idx="0">
            <a:schemeClr val="accent1"/>
          </a:effectRef>
          <a:fontRef idx="minor">
            <a:schemeClr val="tx1"/>
          </a:fontRef>
        </p:style>
      </p:cxnSp>
      <p:sp>
        <p:nvSpPr>
          <p:cNvPr id="12" name="Footer Placeholder 11"/>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13" name="Slide Number Placeholder 12"/>
          <p:cNvSpPr>
            <a:spLocks noGrp="1"/>
          </p:cNvSpPr>
          <p:nvPr>
            <p:ph type="sldNum" sz="quarter" idx="11"/>
          </p:nvPr>
        </p:nvSpPr>
        <p:spPr/>
        <p:txBody>
          <a:bodyPr/>
          <a:lstStyle/>
          <a:p>
            <a:fld id="{0642FB43-2456-A044-8E13-EEB7A3C5D0F5}" type="slidenum">
              <a:rPr lang="en-US" smtClean="0"/>
              <a:pPr/>
              <a:t>‹#›</a:t>
            </a:fld>
            <a:endParaRPr lang="en-US" dirty="0"/>
          </a:p>
        </p:txBody>
      </p:sp>
      <p:pic>
        <p:nvPicPr>
          <p:cNvPr id="9" name="Picture 8"/>
          <p:cNvPicPr>
            <a:picLocks noChangeAspect="1"/>
          </p:cNvPicPr>
          <p:nvPr userDrawn="1"/>
        </p:nvPicPr>
        <p:blipFill>
          <a:blip r:embed="rId2"/>
          <a:stretch>
            <a:fillRect/>
          </a:stretch>
        </p:blipFill>
        <p:spPr>
          <a:xfrm>
            <a:off x="8067174" y="6530794"/>
            <a:ext cx="959536" cy="15709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3742" y="1477282"/>
            <a:ext cx="3886200" cy="4351338"/>
          </a:xfrm>
        </p:spPr>
        <p:txBody>
          <a:bodyPr/>
          <a:lstStyle>
            <a:lvl1pPr marL="0" indent="0">
              <a:buNone/>
              <a:defRPr b="1">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44242" y="1477282"/>
            <a:ext cx="3886200" cy="4351338"/>
          </a:xfrm>
        </p:spPr>
        <p:txBody>
          <a:bodyPr/>
          <a:lstStyle>
            <a:lvl1pPr marL="0" indent="0">
              <a:buNone/>
              <a:defRPr b="1">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hasCustomPrompt="1"/>
          </p:nvPr>
        </p:nvSpPr>
        <p:spPr>
          <a:xfrm>
            <a:off x="240030" y="2"/>
            <a:ext cx="6945630" cy="874985"/>
          </a:xfrm>
          <a:prstGeom prst="rect">
            <a:avLst/>
          </a:prstGeom>
        </p:spPr>
        <p:txBody>
          <a:bodyPr>
            <a:normAutofit/>
          </a:bodyPr>
          <a:lstStyle>
            <a:lvl1pPr>
              <a:defRPr sz="1800">
                <a:latin typeface="Impact" charset="0"/>
                <a:ea typeface="Impact" charset="0"/>
                <a:cs typeface="Impact" charset="0"/>
              </a:defRPr>
            </a:lvl1pPr>
          </a:lstStyle>
          <a:p>
            <a:r>
              <a:rPr lang="en-US" dirty="0"/>
              <a:t>CLICK TO EDIT MASTER TITLE STYLE</a:t>
            </a:r>
          </a:p>
        </p:txBody>
      </p:sp>
      <p:sp>
        <p:nvSpPr>
          <p:cNvPr id="5" name="Footer Placeholder 4"/>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6" name="Slide Number Placeholder 5"/>
          <p:cNvSpPr>
            <a:spLocks noGrp="1"/>
          </p:cNvSpPr>
          <p:nvPr>
            <p:ph type="sldNum" sz="quarter" idx="11"/>
          </p:nvPr>
        </p:nvSpPr>
        <p:spPr/>
        <p:txBody>
          <a:bodyPr/>
          <a:lstStyle/>
          <a:p>
            <a:fld id="{0642FB43-2456-A044-8E13-EEB7A3C5D0F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Only Layou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81354" y="1125416"/>
            <a:ext cx="7825154" cy="679938"/>
          </a:xfrm>
        </p:spPr>
        <p:txBody>
          <a:bodyPr/>
          <a:lstStyle>
            <a:lvl1pPr marL="0" indent="0">
              <a:buNone/>
              <a:defRPr sz="1350" b="1">
                <a:solidFill>
                  <a:srgbClr val="3D5567"/>
                </a:solidFill>
              </a:defRPr>
            </a:lvl1pPr>
            <a:lvl2pPr>
              <a:defRPr sz="12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p:txBody>
      </p:sp>
      <p:sp>
        <p:nvSpPr>
          <p:cNvPr id="9" name="Title 8"/>
          <p:cNvSpPr>
            <a:spLocks noGrp="1"/>
          </p:cNvSpPr>
          <p:nvPr>
            <p:ph type="title" hasCustomPrompt="1"/>
          </p:nvPr>
        </p:nvSpPr>
        <p:spPr>
          <a:xfrm>
            <a:off x="240030" y="2"/>
            <a:ext cx="6945630" cy="874985"/>
          </a:xfrm>
          <a:prstGeom prst="rect">
            <a:avLst/>
          </a:prstGeom>
        </p:spPr>
        <p:txBody>
          <a:bodyPr/>
          <a:lstStyle>
            <a:lvl1pPr>
              <a:defRPr>
                <a:latin typeface="Impact" charset="0"/>
                <a:ea typeface="Impact" charset="0"/>
                <a:cs typeface="Impact" charset="0"/>
              </a:defRPr>
            </a:lvl1pPr>
          </a:lstStyle>
          <a:p>
            <a:r>
              <a:rPr lang="en-US" dirty="0"/>
              <a:t>CLICK TO EDIT MASTER TITLE STYLE</a:t>
            </a:r>
          </a:p>
        </p:txBody>
      </p:sp>
      <p:sp>
        <p:nvSpPr>
          <p:cNvPr id="7" name="Content Placeholder 2"/>
          <p:cNvSpPr>
            <a:spLocks noGrp="1"/>
          </p:cNvSpPr>
          <p:nvPr>
            <p:ph idx="12" hasCustomPrompt="1"/>
          </p:nvPr>
        </p:nvSpPr>
        <p:spPr>
          <a:xfrm>
            <a:off x="281354" y="1922585"/>
            <a:ext cx="7825154" cy="668214"/>
          </a:xfrm>
        </p:spPr>
        <p:txBody>
          <a:bodyPr/>
          <a:lstStyle>
            <a:lvl1pPr marL="0" indent="0">
              <a:buNone/>
              <a:defRPr sz="1350" b="1">
                <a:solidFill>
                  <a:srgbClr val="3D5567"/>
                </a:solidFill>
              </a:defRPr>
            </a:lvl1pPr>
            <a:lvl2pPr>
              <a:defRPr sz="12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p:txBody>
      </p:sp>
      <p:sp>
        <p:nvSpPr>
          <p:cNvPr id="8" name="Content Placeholder 2"/>
          <p:cNvSpPr>
            <a:spLocks noGrp="1"/>
          </p:cNvSpPr>
          <p:nvPr>
            <p:ph idx="13" hasCustomPrompt="1"/>
          </p:nvPr>
        </p:nvSpPr>
        <p:spPr>
          <a:xfrm>
            <a:off x="281354" y="2708034"/>
            <a:ext cx="7825154" cy="633045"/>
          </a:xfrm>
        </p:spPr>
        <p:txBody>
          <a:bodyPr/>
          <a:lstStyle>
            <a:lvl1pPr marL="0" indent="0">
              <a:buNone/>
              <a:defRPr sz="1350" b="1">
                <a:solidFill>
                  <a:srgbClr val="3D5567"/>
                </a:solidFill>
              </a:defRPr>
            </a:lvl1pPr>
            <a:lvl2pPr>
              <a:defRPr sz="12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p:txBody>
      </p:sp>
      <p:sp>
        <p:nvSpPr>
          <p:cNvPr id="12" name="Content Placeholder 2"/>
          <p:cNvSpPr>
            <a:spLocks noGrp="1"/>
          </p:cNvSpPr>
          <p:nvPr>
            <p:ph idx="14" hasCustomPrompt="1"/>
          </p:nvPr>
        </p:nvSpPr>
        <p:spPr>
          <a:xfrm>
            <a:off x="281354" y="3434865"/>
            <a:ext cx="7825154" cy="726829"/>
          </a:xfrm>
        </p:spPr>
        <p:txBody>
          <a:bodyPr/>
          <a:lstStyle>
            <a:lvl1pPr marL="0" indent="0">
              <a:buNone/>
              <a:defRPr sz="1350" b="1">
                <a:solidFill>
                  <a:srgbClr val="3D5567"/>
                </a:solidFill>
              </a:defRPr>
            </a:lvl1pPr>
            <a:lvl2pPr>
              <a:defRPr sz="12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p:txBody>
      </p:sp>
      <p:sp>
        <p:nvSpPr>
          <p:cNvPr id="13" name="Content Placeholder 2"/>
          <p:cNvSpPr>
            <a:spLocks noGrp="1"/>
          </p:cNvSpPr>
          <p:nvPr>
            <p:ph idx="15" hasCustomPrompt="1"/>
          </p:nvPr>
        </p:nvSpPr>
        <p:spPr>
          <a:xfrm>
            <a:off x="281354" y="4267204"/>
            <a:ext cx="7825154" cy="726829"/>
          </a:xfrm>
        </p:spPr>
        <p:txBody>
          <a:bodyPr/>
          <a:lstStyle>
            <a:lvl1pPr marL="0" indent="0">
              <a:buNone/>
              <a:defRPr sz="1350" b="1">
                <a:solidFill>
                  <a:srgbClr val="3D5567"/>
                </a:solidFill>
              </a:defRPr>
            </a:lvl1pPr>
            <a:lvl2pPr>
              <a:defRPr sz="12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p:txBody>
      </p:sp>
      <p:sp>
        <p:nvSpPr>
          <p:cNvPr id="5" name="Footer Placeholder 4"/>
          <p:cNvSpPr>
            <a:spLocks noGrp="1"/>
          </p:cNvSpPr>
          <p:nvPr>
            <p:ph type="ftr" sz="quarter" idx="16"/>
          </p:nvPr>
        </p:nvSpPr>
        <p:spPr/>
        <p:txBody>
          <a:bodyPr/>
          <a:lstStyle/>
          <a:p>
            <a:r>
              <a:rPr lang="en-US"/>
              <a:t>Purdue University Global | This is Where the Title of the Presentation Will Go</a:t>
            </a:r>
          </a:p>
          <a:p>
            <a:endParaRPr lang="en-US" dirty="0"/>
          </a:p>
        </p:txBody>
      </p:sp>
      <p:sp>
        <p:nvSpPr>
          <p:cNvPr id="6" name="Slide Number Placeholder 5"/>
          <p:cNvSpPr>
            <a:spLocks noGrp="1"/>
          </p:cNvSpPr>
          <p:nvPr>
            <p:ph type="sldNum" sz="quarter" idx="17"/>
          </p:nvPr>
        </p:nvSpPr>
        <p:spPr/>
        <p:txBody>
          <a:bodyPr/>
          <a:lstStyle/>
          <a:p>
            <a:fld id="{0642FB43-2456-A044-8E13-EEB7A3C5D0F5}" type="slidenum">
              <a:rPr lang="en-US" smtClean="0"/>
              <a:pPr/>
              <a:t>‹#›</a:t>
            </a:fld>
            <a:endParaRPr lang="en-US" dirty="0"/>
          </a:p>
        </p:txBody>
      </p:sp>
      <p:sp>
        <p:nvSpPr>
          <p:cNvPr id="14" name="Content Placeholder 2"/>
          <p:cNvSpPr>
            <a:spLocks noGrp="1"/>
          </p:cNvSpPr>
          <p:nvPr>
            <p:ph idx="18" hasCustomPrompt="1"/>
          </p:nvPr>
        </p:nvSpPr>
        <p:spPr>
          <a:xfrm>
            <a:off x="281354" y="5087819"/>
            <a:ext cx="7825154" cy="726829"/>
          </a:xfrm>
        </p:spPr>
        <p:txBody>
          <a:bodyPr/>
          <a:lstStyle>
            <a:lvl1pPr marL="0" indent="0">
              <a:buNone/>
              <a:defRPr sz="1350" b="1">
                <a:solidFill>
                  <a:srgbClr val="3D5567"/>
                </a:solidFill>
              </a:defRPr>
            </a:lvl1pPr>
            <a:lvl2pPr>
              <a:defRPr sz="12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987426"/>
            <a:ext cx="4629150" cy="4873625"/>
          </a:xfrm>
        </p:spPr>
        <p:txBody>
          <a:bodyPr/>
          <a:lstStyle>
            <a:lvl1pPr marL="0" indent="0">
              <a:buNone/>
              <a:defRPr sz="2400">
                <a:solidFill>
                  <a:schemeClr val="tx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9" name="Title 8"/>
          <p:cNvSpPr>
            <a:spLocks noGrp="1"/>
          </p:cNvSpPr>
          <p:nvPr>
            <p:ph type="title" hasCustomPrompt="1"/>
          </p:nvPr>
        </p:nvSpPr>
        <p:spPr>
          <a:xfrm>
            <a:off x="240030" y="2"/>
            <a:ext cx="6945630" cy="874985"/>
          </a:xfrm>
          <a:prstGeom prst="rect">
            <a:avLst/>
          </a:prstGeom>
        </p:spPr>
        <p:txBody>
          <a:bodyPr/>
          <a:lstStyle>
            <a:lvl1pPr>
              <a:defRPr>
                <a:latin typeface="Impact" charset="0"/>
                <a:ea typeface="Impact" charset="0"/>
                <a:cs typeface="Impact" charset="0"/>
              </a:defRPr>
            </a:lvl1pPr>
          </a:lstStyle>
          <a:p>
            <a:r>
              <a:rPr lang="en-US" dirty="0"/>
              <a:t>CLICK TO EDIT MASTER TITLE STYLE</a:t>
            </a:r>
          </a:p>
        </p:txBody>
      </p:sp>
      <p:sp>
        <p:nvSpPr>
          <p:cNvPr id="5" name="Footer Placeholder 4"/>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6" name="Slide Number Placeholder 5"/>
          <p:cNvSpPr>
            <a:spLocks noGrp="1"/>
          </p:cNvSpPr>
          <p:nvPr>
            <p:ph type="sldNum" sz="quarter" idx="11"/>
          </p:nvPr>
        </p:nvSpPr>
        <p:spPr/>
        <p:txBody>
          <a:bodyPr/>
          <a:lstStyle/>
          <a:p>
            <a:fld id="{0642FB43-2456-A044-8E13-EEB7A3C5D0F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fographics Layou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40030" y="2"/>
            <a:ext cx="6945630" cy="874985"/>
          </a:xfrm>
          <a:prstGeom prst="rect">
            <a:avLst/>
          </a:prstGeom>
        </p:spPr>
        <p:txBody>
          <a:bodyPr>
            <a:normAutofit/>
          </a:bodyPr>
          <a:lstStyle>
            <a:lvl1pPr>
              <a:defRPr sz="1800">
                <a:latin typeface="Impact" charset="0"/>
                <a:ea typeface="Impact" charset="0"/>
                <a:cs typeface="Impact" charset="0"/>
              </a:defRPr>
            </a:lvl1pPr>
          </a:lstStyle>
          <a:p>
            <a:r>
              <a:rPr lang="en-US" dirty="0"/>
              <a:t>CLICK TO EDIT MASTER TITLE STYLE</a:t>
            </a:r>
          </a:p>
        </p:txBody>
      </p:sp>
      <p:sp>
        <p:nvSpPr>
          <p:cNvPr id="4" name="Footer Placeholder 3"/>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8" name="Slide Number Placeholder 7"/>
          <p:cNvSpPr>
            <a:spLocks noGrp="1"/>
          </p:cNvSpPr>
          <p:nvPr>
            <p:ph type="sldNum" sz="quarter" idx="11"/>
          </p:nvPr>
        </p:nvSpPr>
        <p:spPr/>
        <p:txBody>
          <a:bodyPr/>
          <a:lstStyle/>
          <a:p>
            <a:fld id="{0642FB43-2456-A044-8E13-EEB7A3C5D0F5}" type="slidenum">
              <a:rPr lang="en-US" smtClean="0"/>
              <a:pPr/>
              <a:t>‹#›</a:t>
            </a:fld>
            <a:endParaRPr lang="en-US" dirty="0"/>
          </a:p>
        </p:txBody>
      </p:sp>
      <p:sp>
        <p:nvSpPr>
          <p:cNvPr id="10" name="Chart Placeholder 9"/>
          <p:cNvSpPr>
            <a:spLocks noGrp="1"/>
          </p:cNvSpPr>
          <p:nvPr>
            <p:ph type="chart" sz="quarter" idx="12"/>
          </p:nvPr>
        </p:nvSpPr>
        <p:spPr>
          <a:xfrm>
            <a:off x="413147" y="1430339"/>
            <a:ext cx="8299847" cy="4454525"/>
          </a:xfrm>
        </p:spPr>
        <p:txBody>
          <a:bodyPr/>
          <a:lstStyle>
            <a:lvl1pPr>
              <a:defRPr>
                <a:solidFill>
                  <a:schemeClr val="tx1"/>
                </a:solidFill>
              </a:defRPr>
            </a:lvl1pPr>
          </a:lstStyle>
          <a:p>
            <a:r>
              <a:rPr lang="en-US"/>
              <a:t>Click icon to add chart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0642FB43-2456-A044-8E13-EEB7A3C5D0F5}" type="slidenum">
              <a:rPr lang="en-US" smtClean="0"/>
              <a:pPr/>
              <a:t>‹#›</a:t>
            </a:fld>
            <a:endParaRPr lang="en-US" dirty="0"/>
          </a:p>
        </p:txBody>
      </p:sp>
      <p:sp>
        <p:nvSpPr>
          <p:cNvPr id="4" name="Footer Placeholder 3"/>
          <p:cNvSpPr>
            <a:spLocks noGrp="1"/>
          </p:cNvSpPr>
          <p:nvPr>
            <p:ph type="ftr" sz="quarter" idx="11"/>
          </p:nvPr>
        </p:nvSpPr>
        <p:spPr/>
        <p:txBody>
          <a:bodyPr/>
          <a:lstStyle/>
          <a:p>
            <a:r>
              <a:rPr lang="en-US"/>
              <a:t>Purdue University Global | This is Where the Title of the Presentation Will Go</a:t>
            </a:r>
          </a:p>
          <a:p>
            <a:endParaRPr lang="en-US" dirty="0"/>
          </a:p>
        </p:txBody>
      </p:sp>
      <p:sp>
        <p:nvSpPr>
          <p:cNvPr id="6" name="Table Placeholder 5"/>
          <p:cNvSpPr>
            <a:spLocks noGrp="1"/>
          </p:cNvSpPr>
          <p:nvPr>
            <p:ph type="tbl" sz="quarter" idx="12"/>
          </p:nvPr>
        </p:nvSpPr>
        <p:spPr>
          <a:xfrm>
            <a:off x="211016" y="1184032"/>
            <a:ext cx="8563891" cy="4759569"/>
          </a:xfrm>
        </p:spPr>
        <p:txBody>
          <a:bodyPr/>
          <a:lstStyle>
            <a:lvl1pPr>
              <a:defRPr>
                <a:solidFill>
                  <a:schemeClr val="tx1"/>
                </a:solidFill>
              </a:defRPr>
            </a:lvl1pPr>
          </a:lstStyle>
          <a:p>
            <a:r>
              <a:rPr lang="en-US"/>
              <a:t>Click icon to add table</a:t>
            </a:r>
          </a:p>
        </p:txBody>
      </p:sp>
    </p:spTree>
    <p:extLst>
      <p:ext uri="{BB962C8B-B14F-4D97-AF65-F5344CB8AC3E}">
        <p14:creationId xmlns:p14="http://schemas.microsoft.com/office/powerpoint/2010/main" val="180045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emf"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 y="1376307"/>
            <a:ext cx="862373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6982154" y="6414930"/>
            <a:ext cx="971550" cy="213585"/>
          </a:xfrm>
          <a:prstGeom prst="rect">
            <a:avLst/>
          </a:prstGeom>
        </p:spPr>
        <p:txBody>
          <a:bodyPr vert="horz" wrap="square" lIns="91440" tIns="45720" rIns="0" bIns="45720" rtlCol="0" anchor="ctr" anchorCtr="0">
            <a:spAutoFit/>
          </a:bodyPr>
          <a:lstStyle>
            <a:lvl1pPr algn="r">
              <a:defRPr sz="788">
                <a:solidFill>
                  <a:schemeClr val="tx1">
                    <a:tint val="75000"/>
                  </a:schemeClr>
                </a:solidFill>
              </a:defRPr>
            </a:lvl1pPr>
          </a:lstStyle>
          <a:p>
            <a:fld id="{0642FB43-2456-A044-8E13-EEB7A3C5D0F5}" type="slidenum">
              <a:rPr lang="en-US" smtClean="0"/>
              <a:pPr/>
              <a:t>‹#›</a:t>
            </a:fld>
            <a:endParaRPr lang="en-US" dirty="0"/>
          </a:p>
        </p:txBody>
      </p:sp>
      <p:sp>
        <p:nvSpPr>
          <p:cNvPr id="7" name="Campus Gold Bar"/>
          <p:cNvSpPr/>
          <p:nvPr userDrawn="1"/>
        </p:nvSpPr>
        <p:spPr>
          <a:xfrm>
            <a:off x="114301" y="-1"/>
            <a:ext cx="66500" cy="822425"/>
          </a:xfrm>
          <a:prstGeom prst="rect">
            <a:avLst/>
          </a:prstGeom>
          <a:solidFill>
            <a:srgbClr val="C28E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 name="TextBox 7"/>
          <p:cNvSpPr txBox="1"/>
          <p:nvPr userDrawn="1"/>
        </p:nvSpPr>
        <p:spPr>
          <a:xfrm>
            <a:off x="3931526" y="1584434"/>
            <a:ext cx="184731" cy="300082"/>
          </a:xfrm>
          <a:prstGeom prst="rect">
            <a:avLst/>
          </a:prstGeom>
          <a:noFill/>
        </p:spPr>
        <p:txBody>
          <a:bodyPr wrap="none" rtlCol="0">
            <a:spAutoFit/>
          </a:bodyPr>
          <a:lstStyle/>
          <a:p>
            <a:endParaRPr lang="en-US" sz="1350" dirty="0"/>
          </a:p>
        </p:txBody>
      </p:sp>
      <p:cxnSp>
        <p:nvCxnSpPr>
          <p:cNvPr id="10" name="Straight Connector 9"/>
          <p:cNvCxnSpPr/>
          <p:nvPr userDrawn="1"/>
        </p:nvCxnSpPr>
        <p:spPr>
          <a:xfrm>
            <a:off x="128588" y="6641431"/>
            <a:ext cx="7799497" cy="0"/>
          </a:xfrm>
          <a:prstGeom prst="line">
            <a:avLst/>
          </a:prstGeom>
          <a:ln w="9525">
            <a:solidFill>
              <a:srgbClr val="C28E0E"/>
            </a:solidFill>
          </a:ln>
        </p:spPr>
        <p:style>
          <a:lnRef idx="1">
            <a:schemeClr val="accent1"/>
          </a:lnRef>
          <a:fillRef idx="0">
            <a:schemeClr val="accent1"/>
          </a:fillRef>
          <a:effectRef idx="0">
            <a:schemeClr val="accent1"/>
          </a:effectRef>
          <a:fontRef idx="minor">
            <a:schemeClr val="tx1"/>
          </a:fontRef>
        </p:style>
      </p:cxnSp>
      <p:sp>
        <p:nvSpPr>
          <p:cNvPr id="5" name="Title Placeholder 4"/>
          <p:cNvSpPr>
            <a:spLocks noGrp="1"/>
          </p:cNvSpPr>
          <p:nvPr>
            <p:ph type="title"/>
          </p:nvPr>
        </p:nvSpPr>
        <p:spPr>
          <a:xfrm>
            <a:off x="217170" y="77743"/>
            <a:ext cx="7886700" cy="836658"/>
          </a:xfrm>
          <a:prstGeom prst="rect">
            <a:avLst/>
          </a:prstGeom>
        </p:spPr>
        <p:txBody>
          <a:bodyPr vert="horz" lIns="91440" tIns="45720" rIns="91440" bIns="45720" rtlCol="0" anchor="b" anchorCtr="0">
            <a:normAutofit/>
          </a:bodyPr>
          <a:lstStyle/>
          <a:p>
            <a:r>
              <a:rPr lang="en-US"/>
              <a:t>Click to edit Master title style</a:t>
            </a:r>
          </a:p>
        </p:txBody>
      </p:sp>
      <p:sp>
        <p:nvSpPr>
          <p:cNvPr id="2" name="Footer Placeholder 1"/>
          <p:cNvSpPr>
            <a:spLocks noGrp="1"/>
          </p:cNvSpPr>
          <p:nvPr>
            <p:ph type="ftr" sz="quarter" idx="3"/>
          </p:nvPr>
        </p:nvSpPr>
        <p:spPr>
          <a:xfrm>
            <a:off x="114300" y="6447693"/>
            <a:ext cx="6000750" cy="273783"/>
          </a:xfrm>
          <a:prstGeom prst="rect">
            <a:avLst/>
          </a:prstGeom>
        </p:spPr>
        <p:txBody>
          <a:bodyPr vert="horz" lIns="0" tIns="45720" rIns="91440" bIns="45720" rtlCol="0" anchor="ctr"/>
          <a:lstStyle>
            <a:lvl1pPr algn="l">
              <a:defRPr sz="825" b="0" i="1">
                <a:solidFill>
                  <a:schemeClr val="tx1"/>
                </a:solidFill>
                <a:latin typeface="Times" charset="0"/>
                <a:ea typeface="Times" charset="0"/>
                <a:cs typeface="Times" charset="0"/>
              </a:defRPr>
            </a:lvl1pPr>
          </a:lstStyle>
          <a:p>
            <a:r>
              <a:rPr lang="en-US" dirty="0"/>
              <a:t>Purdue University Global | This is Where the Title of the Presentation Will Go</a:t>
            </a:r>
          </a:p>
          <a:p>
            <a:endParaRPr lang="en-US" dirty="0"/>
          </a:p>
        </p:txBody>
      </p:sp>
      <p:pic>
        <p:nvPicPr>
          <p:cNvPr id="13" name="Picture 12"/>
          <p:cNvPicPr>
            <a:picLocks noChangeAspect="1"/>
          </p:cNvPicPr>
          <p:nvPr userDrawn="1"/>
        </p:nvPicPr>
        <p:blipFill>
          <a:blip r:embed="rId13"/>
          <a:stretch>
            <a:fillRect/>
          </a:stretch>
        </p:blipFill>
        <p:spPr>
          <a:xfrm>
            <a:off x="8067174" y="6530794"/>
            <a:ext cx="959536" cy="157092"/>
          </a:xfrm>
          <a:prstGeom prst="rect">
            <a:avLst/>
          </a:prstGeom>
        </p:spPr>
      </p:pic>
    </p:spTree>
    <p:extLst>
      <p:ext uri="{BB962C8B-B14F-4D97-AF65-F5344CB8AC3E}">
        <p14:creationId xmlns:p14="http://schemas.microsoft.com/office/powerpoint/2010/main" val="1506262004"/>
      </p:ext>
    </p:extLst>
  </p:cSld>
  <p:clrMap bg1="lt1" tx1="dk1" bg2="lt2" tx2="dk2" accent1="accent1" accent2="accent2" accent3="accent3" accent4="accent4" accent5="accent5" accent6="accent6" hlink="hlink" folHlink="folHlink"/>
  <p:sldLayoutIdLst>
    <p:sldLayoutId id="2147483685" r:id="rId1"/>
    <p:sldLayoutId id="2147483683" r:id="rId2"/>
    <p:sldLayoutId id="2147483661" r:id="rId3"/>
    <p:sldLayoutId id="2147483662" r:id="rId4"/>
    <p:sldLayoutId id="2147483664" r:id="rId5"/>
    <p:sldLayoutId id="2147483668" r:id="rId6"/>
    <p:sldLayoutId id="2147483669" r:id="rId7"/>
    <p:sldLayoutId id="2147483667" r:id="rId8"/>
    <p:sldLayoutId id="2147483684" r:id="rId9"/>
    <p:sldLayoutId id="2147483686" r:id="rId10"/>
    <p:sldLayoutId id="2147483687" r:id="rId11"/>
  </p:sldLayoutIdLst>
  <p:hf hdr="0" dt="0"/>
  <p:txStyles>
    <p:titleStyle>
      <a:lvl1pPr algn="l" defTabSz="685800" rtl="0" eaLnBrk="1" latinLnBrk="0" hangingPunct="1">
        <a:lnSpc>
          <a:spcPct val="90000"/>
        </a:lnSpc>
        <a:spcBef>
          <a:spcPct val="0"/>
        </a:spcBef>
        <a:buNone/>
        <a:defRPr sz="1800" kern="1200">
          <a:solidFill>
            <a:schemeClr val="tx1"/>
          </a:solidFill>
          <a:latin typeface="Impact" charset="0"/>
          <a:ea typeface="Impact" charset="0"/>
          <a:cs typeface="Impact" charset="0"/>
        </a:defRPr>
      </a:lvl1pPr>
    </p:titleStyle>
    <p:bodyStyle>
      <a:lvl1pPr marL="171450" indent="-171450" algn="l" defTabSz="685800" rtl="0" eaLnBrk="1" latinLnBrk="0" hangingPunct="1">
        <a:lnSpc>
          <a:spcPct val="90000"/>
        </a:lnSpc>
        <a:spcBef>
          <a:spcPts val="750"/>
        </a:spcBef>
        <a:buFont typeface="Arial"/>
        <a:buChar char="•"/>
        <a:defRPr sz="1350" b="1" kern="1200">
          <a:solidFill>
            <a:srgbClr val="3D5567"/>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 /><Relationship Id="rId1" Type="http://schemas.openxmlformats.org/officeDocument/2006/relationships/tags" Target="../tags/tag2.xml" /></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 /><Relationship Id="rId2" Type="http://schemas.openxmlformats.org/officeDocument/2006/relationships/slideLayout" Target="../slideLayouts/slideLayout4.xml" /><Relationship Id="rId1" Type="http://schemas.openxmlformats.org/officeDocument/2006/relationships/tags" Target="../tags/tag3.xml" /></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 /><Relationship Id="rId2" Type="http://schemas.openxmlformats.org/officeDocument/2006/relationships/slideLayout" Target="../slideLayouts/slideLayout4.xml" /><Relationship Id="rId1" Type="http://schemas.openxmlformats.org/officeDocument/2006/relationships/tags" Target="../tags/tag4.xml" /></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 /><Relationship Id="rId2" Type="http://schemas.openxmlformats.org/officeDocument/2006/relationships/slideLayout" Target="../slideLayouts/slideLayout4.xml" /><Relationship Id="rId1" Type="http://schemas.openxmlformats.org/officeDocument/2006/relationships/tags" Target="../tags/tag5.xml" /></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 /><Relationship Id="rId2" Type="http://schemas.openxmlformats.org/officeDocument/2006/relationships/slideLayout" Target="../slideLayouts/slideLayout4.xml" /><Relationship Id="rId1" Type="http://schemas.openxmlformats.org/officeDocument/2006/relationships/tags" Target="../tags/tag6.xml" /></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 /><Relationship Id="rId2" Type="http://schemas.openxmlformats.org/officeDocument/2006/relationships/slideLayout" Target="../slideLayouts/slideLayout4.xml" /><Relationship Id="rId1" Type="http://schemas.openxmlformats.org/officeDocument/2006/relationships/tags" Target="../tags/tag7.xml" /></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 /><Relationship Id="rId2" Type="http://schemas.openxmlformats.org/officeDocument/2006/relationships/slideLayout" Target="../slideLayouts/slideLayout4.xml" /><Relationship Id="rId1" Type="http://schemas.openxmlformats.org/officeDocument/2006/relationships/tags" Target="../tags/tag8.xml" /></Relationships>
</file>

<file path=ppt/slides/_rels/slide8.xml.rels><?xml version="1.0" encoding="UTF-8" standalone="yes"?>
<Relationships xmlns="http://schemas.openxmlformats.org/package/2006/relationships"><Relationship Id="rId3" Type="http://schemas.openxmlformats.org/officeDocument/2006/relationships/hyperlink" Target="https://www.asha.org/public/speech/disorders/autism/#:~:text=About%20Autism-,People%20with%20autism%20have%20challenges%20with%20communication%20and%20social%20skills,others%20may%20talk%20very%20well" TargetMode="External" /><Relationship Id="rId7" Type="http://schemas.openxmlformats.org/officeDocument/2006/relationships/hyperlink" Target="https://www.verywellhealth.com/low-cost-autism-therapies-parents-can-provide-at-home-4172365" TargetMode="External" /><Relationship Id="rId2" Type="http://schemas.openxmlformats.org/officeDocument/2006/relationships/slideLayout" Target="../slideLayouts/slideLayout4.xml" /><Relationship Id="rId1" Type="http://schemas.openxmlformats.org/officeDocument/2006/relationships/tags" Target="../tags/tag9.xml" /><Relationship Id="rId6" Type="http://schemas.openxmlformats.org/officeDocument/2006/relationships/hyperlink" Target="https://www.ncbi.nlm.nih.gov/pmc/articles/PMC2635569/" TargetMode="External" /><Relationship Id="rId5" Type="http://schemas.openxmlformats.org/officeDocument/2006/relationships/hyperlink" Target="https://www.helpguide.org/articles/autism-learning-disabilities/helping-your-child-with-autism-thrive.htm" TargetMode="External" /><Relationship Id="rId4" Type="http://schemas.openxmlformats.org/officeDocument/2006/relationships/hyperlink" Target="https://www.iidc.indiana.edu/irca/articles/evidence-based-practices-for-effective-communication-and-social-intervention.html"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52" y="3086100"/>
            <a:ext cx="6790299" cy="781050"/>
          </a:xfrm>
        </p:spPr>
        <p:txBody>
          <a:bodyPr anchor="ctr"/>
          <a:lstStyle/>
          <a:p>
            <a:r>
              <a:rPr lang="en-US" dirty="0"/>
              <a:t>Language And Social Skills</a:t>
            </a:r>
            <a:br>
              <a:rPr lang="en-US" dirty="0"/>
            </a:br>
            <a:br>
              <a:rPr lang="en-US" dirty="0"/>
            </a:br>
            <a:r>
              <a:rPr lang="en-US" sz="2000" dirty="0"/>
              <a:t>Intervention Methods For Children With ASD</a:t>
            </a:r>
          </a:p>
        </p:txBody>
      </p:sp>
      <p:sp>
        <p:nvSpPr>
          <p:cNvPr id="3" name="Content Placeholder 2"/>
          <p:cNvSpPr>
            <a:spLocks noGrp="1"/>
          </p:cNvSpPr>
          <p:nvPr>
            <p:ph sz="quarter" idx="10"/>
          </p:nvPr>
        </p:nvSpPr>
        <p:spPr>
          <a:xfrm>
            <a:off x="297455" y="3552825"/>
            <a:ext cx="5729858" cy="2333625"/>
          </a:xfrm>
        </p:spPr>
        <p:txBody>
          <a:bodyPr>
            <a:normAutofit/>
          </a:bodyPr>
          <a:lstStyle/>
          <a:p>
            <a:endParaRPr lang="en-US" sz="1800" dirty="0">
              <a:solidFill>
                <a:srgbClr val="00B050"/>
              </a:solidFill>
            </a:endParaRPr>
          </a:p>
          <a:p>
            <a:endParaRPr lang="en-US" sz="1800" dirty="0">
              <a:solidFill>
                <a:srgbClr val="00B050"/>
              </a:solidFill>
            </a:endParaRPr>
          </a:p>
          <a:p>
            <a:r>
              <a:rPr lang="en-US" sz="1800" dirty="0">
                <a:solidFill>
                  <a:schemeClr val="tx1"/>
                </a:solidFill>
              </a:rPr>
              <a:t>Name</a:t>
            </a:r>
          </a:p>
          <a:p>
            <a:r>
              <a:rPr lang="en-US" sz="1800" dirty="0">
                <a:solidFill>
                  <a:schemeClr val="tx1"/>
                </a:solidFill>
              </a:rPr>
              <a:t>Date</a:t>
            </a:r>
          </a:p>
          <a:p>
            <a:r>
              <a:rPr lang="en-US" sz="1800" dirty="0">
                <a:solidFill>
                  <a:schemeClr val="tx1"/>
                </a:solidFill>
              </a:rPr>
              <a:t>Course Information</a:t>
            </a:r>
          </a:p>
        </p:txBody>
      </p:sp>
    </p:spTree>
    <p:custDataLst>
      <p:tags r:id="rId1"/>
    </p:custDataLst>
    <p:extLst>
      <p:ext uri="{BB962C8B-B14F-4D97-AF65-F5344CB8AC3E}">
        <p14:creationId xmlns:p14="http://schemas.microsoft.com/office/powerpoint/2010/main" val="676507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 Language and Social Skills</a:t>
            </a:r>
          </a:p>
        </p:txBody>
      </p:sp>
      <p:sp>
        <p:nvSpPr>
          <p:cNvPr id="3" name="Content Placeholder 2"/>
          <p:cNvSpPr>
            <a:spLocks noGrp="1"/>
          </p:cNvSpPr>
          <p:nvPr>
            <p:ph idx="1"/>
          </p:nvPr>
        </p:nvSpPr>
        <p:spPr/>
        <p:txBody>
          <a:bodyPr>
            <a:normAutofit/>
          </a:bodyPr>
          <a:lstStyle/>
          <a:p>
            <a:pPr marL="285750" indent="-285750">
              <a:buFont typeface="Arial" panose="020B0604020202020204" pitchFamily="34" charset="0"/>
              <a:buChar char="•"/>
            </a:pPr>
            <a:r>
              <a:rPr lang="en-US" sz="1800" dirty="0"/>
              <a:t>People with ASD have difficulties with communication and Social skills, which impede their ability to interact and communicate effectively with others and may not communicate at all.</a:t>
            </a:r>
          </a:p>
          <a:p>
            <a:pPr marL="285750" indent="-285750">
              <a:buFont typeface="Arial" panose="020B0604020202020204" pitchFamily="34" charset="0"/>
              <a:buChar char="•"/>
            </a:pPr>
            <a:r>
              <a:rPr lang="en-US" sz="1800" dirty="0"/>
              <a:t>This challenges discussed in this presentation are communication and social skills especially in young children .</a:t>
            </a:r>
          </a:p>
          <a:p>
            <a:pPr marL="285750" indent="-285750">
              <a:buFont typeface="Arial" panose="020B0604020202020204" pitchFamily="34" charset="0"/>
              <a:buChar char="•"/>
            </a:pPr>
            <a:r>
              <a:rPr lang="en-US" sz="1800" dirty="0"/>
              <a:t>Furthermore, an elaborate intervention means that can help assist them with the development disorder. </a:t>
            </a:r>
          </a:p>
          <a:p>
            <a:pPr marL="285750" indent="-285750">
              <a:buFont typeface="Arial" panose="020B0604020202020204" pitchFamily="34" charset="0"/>
              <a:buChar char="•"/>
            </a:pPr>
            <a:r>
              <a:rPr lang="en-US" sz="1800" dirty="0"/>
              <a:t>Communication challenges include understanding and using gestures such as pointing and waving reading and learning, which is hard to read, write and understand, and problems initiating and having conversations(ASHA, 2021).</a:t>
            </a:r>
          </a:p>
          <a:p>
            <a:pPr marL="285750" indent="-285750">
              <a:buFont typeface="Arial" panose="020B0604020202020204" pitchFamily="34" charset="0"/>
              <a:buChar char="•"/>
            </a:pPr>
            <a:r>
              <a:rPr lang="en-US" sz="1800" dirty="0"/>
              <a:t>Social skills challenges include sharing attention with other people, focusing on particular objects, keeping and maintaining friends, and understanding how others feel about something emotionally.</a:t>
            </a:r>
          </a:p>
          <a:p>
            <a:pPr fontAlgn="base"/>
            <a:endParaRPr lang="en-US" sz="1800" dirty="0">
              <a:solidFill>
                <a:srgbClr val="00B050"/>
              </a:solidFill>
            </a:endParaRPr>
          </a:p>
        </p:txBody>
      </p:sp>
      <p:sp>
        <p:nvSpPr>
          <p:cNvPr id="4" name="Footer Placeholder 3"/>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5" name="Slide Number Placeholder 4"/>
          <p:cNvSpPr>
            <a:spLocks noGrp="1"/>
          </p:cNvSpPr>
          <p:nvPr>
            <p:ph type="sldNum" sz="quarter" idx="11"/>
          </p:nvPr>
        </p:nvSpPr>
        <p:spPr/>
        <p:txBody>
          <a:bodyPr/>
          <a:lstStyle/>
          <a:p>
            <a:fld id="{0642FB43-2456-A044-8E13-EEB7A3C5D0F5}" type="slidenum">
              <a:rPr lang="en-US" smtClean="0"/>
              <a:pPr/>
              <a:t>2</a:t>
            </a:fld>
            <a:endParaRPr lang="en-US" dirty="0"/>
          </a:p>
        </p:txBody>
      </p:sp>
    </p:spTree>
    <p:custDataLst>
      <p:tags r:id="rId1"/>
    </p:custDataLst>
    <p:extLst>
      <p:ext uri="{BB962C8B-B14F-4D97-AF65-F5344CB8AC3E}">
        <p14:creationId xmlns:p14="http://schemas.microsoft.com/office/powerpoint/2010/main" val="27639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 Language and Social Skills</a:t>
            </a:r>
          </a:p>
        </p:txBody>
      </p:sp>
      <p:sp>
        <p:nvSpPr>
          <p:cNvPr id="3" name="Content Placeholder 2"/>
          <p:cNvSpPr>
            <a:spLocks noGrp="1"/>
          </p:cNvSpPr>
          <p:nvPr>
            <p:ph idx="1"/>
          </p:nvPr>
        </p:nvSpPr>
        <p:spPr/>
        <p:txBody>
          <a:bodyPr>
            <a:normAutofit/>
          </a:bodyPr>
          <a:lstStyle/>
          <a:p>
            <a:pPr marL="285750" indent="-285750">
              <a:buFont typeface="Arial" panose="020B0604020202020204" pitchFamily="34" charset="0"/>
              <a:buChar char="•"/>
            </a:pPr>
            <a:r>
              <a:rPr lang="en-US" sz="1800" dirty="0"/>
              <a:t>Intervention is a coined term that refers to methods and actions taken towards diagnosing, treating, and efforts made to understand the person's condition and find ways to assist them in developing in the area they are challenged(Paul, 2018).</a:t>
            </a:r>
          </a:p>
          <a:p>
            <a:pPr marL="285750" indent="-285750">
              <a:buFont typeface="Arial" panose="020B0604020202020204" pitchFamily="34" charset="0"/>
              <a:buChar char="•"/>
            </a:pPr>
            <a:r>
              <a:rPr lang="en-US" sz="1800" dirty="0"/>
              <a:t>Intervention strategies play an essential role in language, and social skills challenged children with ASD.</a:t>
            </a:r>
          </a:p>
          <a:p>
            <a:pPr marL="285750" indent="-285750">
              <a:buFont typeface="Arial" panose="020B0604020202020204" pitchFamily="34" charset="0"/>
              <a:buChar char="•"/>
            </a:pPr>
            <a:r>
              <a:rPr lang="en-US" sz="1800" dirty="0"/>
              <a:t>Early intervention strategies enable that child to have a learning state that can help develop their skills to have a better life with good communication and the ability to interact effectively with teachers, parents, and peers (ASHA, 2021).</a:t>
            </a:r>
          </a:p>
          <a:p>
            <a:pPr marL="285750" indent="-285750">
              <a:buFont typeface="Arial" panose="020B0604020202020204" pitchFamily="34" charset="0"/>
              <a:buChar char="•"/>
            </a:pPr>
            <a:r>
              <a:rPr lang="en-US" sz="1800" dirty="0"/>
              <a:t>Intervention strategies develop the child-parent relationship as understanding the child's disorder enables the parents to cope with the condition effectively and care for the child having good knowledge on how to indulge the child.</a:t>
            </a:r>
          </a:p>
          <a:p>
            <a:pPr marL="285750" indent="-285750">
              <a:buFont typeface="Arial" panose="020B0604020202020204" pitchFamily="34" charset="0"/>
              <a:buChar char="•"/>
            </a:pPr>
            <a:r>
              <a:rPr lang="en-US" sz="1800" dirty="0"/>
              <a:t> </a:t>
            </a:r>
          </a:p>
          <a:p>
            <a:pPr fontAlgn="base"/>
            <a:endParaRPr lang="en-US" sz="1800" dirty="0">
              <a:solidFill>
                <a:srgbClr val="00B050"/>
              </a:solidFill>
            </a:endParaRPr>
          </a:p>
        </p:txBody>
      </p:sp>
      <p:sp>
        <p:nvSpPr>
          <p:cNvPr id="4" name="Footer Placeholder 3"/>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5" name="Slide Number Placeholder 4"/>
          <p:cNvSpPr>
            <a:spLocks noGrp="1"/>
          </p:cNvSpPr>
          <p:nvPr>
            <p:ph type="sldNum" sz="quarter" idx="11"/>
          </p:nvPr>
        </p:nvSpPr>
        <p:spPr/>
        <p:txBody>
          <a:bodyPr/>
          <a:lstStyle/>
          <a:p>
            <a:fld id="{0642FB43-2456-A044-8E13-EEB7A3C5D0F5}" type="slidenum">
              <a:rPr lang="en-US" smtClean="0"/>
              <a:pPr/>
              <a:t>3</a:t>
            </a:fld>
            <a:endParaRPr lang="en-US" dirty="0"/>
          </a:p>
        </p:txBody>
      </p:sp>
    </p:spTree>
    <p:custDataLst>
      <p:tags r:id="rId1"/>
    </p:custDataLst>
    <p:extLst>
      <p:ext uri="{BB962C8B-B14F-4D97-AF65-F5344CB8AC3E}">
        <p14:creationId xmlns:p14="http://schemas.microsoft.com/office/powerpoint/2010/main" val="17718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Intervention Strategies: Home</a:t>
            </a:r>
          </a:p>
        </p:txBody>
      </p:sp>
      <p:sp>
        <p:nvSpPr>
          <p:cNvPr id="3" name="Content Placeholder 2"/>
          <p:cNvSpPr>
            <a:spLocks noGrp="1"/>
          </p:cNvSpPr>
          <p:nvPr>
            <p:ph idx="1"/>
          </p:nvPr>
        </p:nvSpPr>
        <p:spPr/>
        <p:txBody>
          <a:bodyPr>
            <a:normAutofit fontScale="92500" lnSpcReduction="10000"/>
          </a:bodyPr>
          <a:lstStyle/>
          <a:p>
            <a:pPr marL="285750" indent="-285750">
              <a:buFont typeface="Arial" panose="020B0604020202020204" pitchFamily="34" charset="0"/>
              <a:buChar char="•"/>
            </a:pPr>
            <a:r>
              <a:rPr lang="en-US" sz="1800" dirty="0"/>
              <a:t>Many intervention strategies have been devised for ASD and, in particular, language-challenged children.</a:t>
            </a:r>
          </a:p>
          <a:p>
            <a:pPr marL="285750" indent="-285750">
              <a:buFont typeface="Arial" panose="020B0604020202020204" pitchFamily="34" charset="0"/>
              <a:buChar char="•"/>
            </a:pPr>
            <a:r>
              <a:rPr lang="en-US" sz="1800" dirty="0"/>
              <a:t>At home, parents can use Floor time and Relationships Development Interventions(RDI).</a:t>
            </a:r>
          </a:p>
          <a:p>
            <a:pPr marL="285750" indent="-285750">
              <a:buFont typeface="Arial" panose="020B0604020202020204" pitchFamily="34" charset="0"/>
              <a:buChar char="•"/>
            </a:pPr>
            <a:r>
              <a:rPr lang="en-US" sz="1800" dirty="0"/>
              <a:t>Floor time aligns with the play theory and involves the parent creating an environment that can help the child develop their communication skills through interactive sessions(Rudy, 2020).</a:t>
            </a:r>
          </a:p>
          <a:p>
            <a:pPr marL="285750" indent="-285750">
              <a:buFont typeface="Arial" panose="020B0604020202020204" pitchFamily="34" charset="0"/>
              <a:buChar char="•"/>
            </a:pPr>
            <a:r>
              <a:rPr lang="en-US" sz="1800" dirty="0"/>
              <a:t>RDI involves employing similar theories to floor time, such as behavioral analytics and comprises set goals and objectives to build communication and social skills.</a:t>
            </a:r>
          </a:p>
          <a:p>
            <a:pPr marL="285750" indent="-285750">
              <a:buFont typeface="Arial" panose="020B0604020202020204" pitchFamily="34" charset="0"/>
              <a:buChar char="•"/>
            </a:pPr>
            <a:r>
              <a:rPr lang="en-US" sz="1800" dirty="0"/>
              <a:t>Advantages; Floor time enables the parents to be focused on developing the child's capability rather than engaging specialists, and RDI makes it easy to identify the child's progress concerning the set goals.</a:t>
            </a:r>
          </a:p>
          <a:p>
            <a:pPr marL="285750" indent="-285750">
              <a:buFont typeface="Arial" panose="020B0604020202020204" pitchFamily="34" charset="0"/>
              <a:buChar char="•"/>
            </a:pPr>
            <a:r>
              <a:rPr lang="en-US" sz="1800" dirty="0"/>
              <a:t>Disadvantages; Both strategies require frequent consultations with therapists and learning tools such as videos and books that can pose expensive for the parents in the initial stages of the intervention(Rudy, 2020).</a:t>
            </a:r>
          </a:p>
          <a:p>
            <a:pPr marL="285750" indent="-285750">
              <a:buFont typeface="Arial" panose="020B0604020202020204" pitchFamily="34" charset="0"/>
              <a:buChar char="•"/>
            </a:pPr>
            <a:r>
              <a:rPr lang="en-US" sz="1800" dirty="0"/>
              <a:t>The suitability of using these intervention strategies in the professional platform is supported by the academic standards of approach that back up the relevant, actionable processes, which can help make diagnosis and treatment accessible.</a:t>
            </a:r>
          </a:p>
          <a:p>
            <a:pPr fontAlgn="base"/>
            <a:endParaRPr lang="en-US" sz="1800" dirty="0"/>
          </a:p>
        </p:txBody>
      </p:sp>
      <p:sp>
        <p:nvSpPr>
          <p:cNvPr id="4" name="Footer Placeholder 3"/>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5" name="Slide Number Placeholder 4"/>
          <p:cNvSpPr>
            <a:spLocks noGrp="1"/>
          </p:cNvSpPr>
          <p:nvPr>
            <p:ph type="sldNum" sz="quarter" idx="11"/>
          </p:nvPr>
        </p:nvSpPr>
        <p:spPr/>
        <p:txBody>
          <a:bodyPr/>
          <a:lstStyle/>
          <a:p>
            <a:fld id="{0642FB43-2456-A044-8E13-EEB7A3C5D0F5}" type="slidenum">
              <a:rPr lang="en-US" smtClean="0"/>
              <a:pPr/>
              <a:t>4</a:t>
            </a:fld>
            <a:endParaRPr lang="en-US" dirty="0"/>
          </a:p>
        </p:txBody>
      </p:sp>
    </p:spTree>
    <p:custDataLst>
      <p:tags r:id="rId1"/>
    </p:custDataLst>
    <p:extLst>
      <p:ext uri="{BB962C8B-B14F-4D97-AF65-F5344CB8AC3E}">
        <p14:creationId xmlns:p14="http://schemas.microsoft.com/office/powerpoint/2010/main" val="485128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Intervention Strategies: School</a:t>
            </a:r>
          </a:p>
        </p:txBody>
      </p:sp>
      <p:sp>
        <p:nvSpPr>
          <p:cNvPr id="3" name="Content Placeholder 2"/>
          <p:cNvSpPr>
            <a:spLocks noGrp="1"/>
          </p:cNvSpPr>
          <p:nvPr>
            <p:ph idx="1"/>
          </p:nvPr>
        </p:nvSpPr>
        <p:spPr/>
        <p:txBody>
          <a:bodyPr>
            <a:normAutofit fontScale="92500" lnSpcReduction="20000"/>
          </a:bodyPr>
          <a:lstStyle/>
          <a:p>
            <a:pPr marL="285750" indent="-285750">
              <a:buFont typeface="Arial" panose="020B0604020202020204" pitchFamily="34" charset="0"/>
              <a:buChar char="•"/>
            </a:pPr>
            <a:r>
              <a:rPr lang="en-US" sz="1800" dirty="0"/>
              <a:t>In the school set up, teachers can use the didactic and naturalistic strategies suitable for this environment.</a:t>
            </a:r>
          </a:p>
          <a:p>
            <a:pPr marL="285750" indent="-285750">
              <a:buFont typeface="Arial" panose="020B0604020202020204" pitchFamily="34" charset="0"/>
              <a:buChar char="•"/>
            </a:pPr>
            <a:r>
              <a:rPr lang="en-US" sz="1800" dirty="0"/>
              <a:t>The didactic strategies are theoretically enabled by behavioral research that provides data regarding prior results, actualizing them to the child's conditions and helping to overcome the challenge through assisted efforts by teachers or therapists(Paul, 2018).</a:t>
            </a:r>
          </a:p>
          <a:p>
            <a:pPr marL="285750" indent="-285750">
              <a:buFont typeface="Arial" panose="020B0604020202020204" pitchFamily="34" charset="0"/>
              <a:buChar char="•"/>
            </a:pPr>
            <a:r>
              <a:rPr lang="en-US" sz="1800" dirty="0"/>
              <a:t>Naturalistic strategies employ set principles on development and approach the child's condition, uniquely fostering and helping the child develop with regards to their ability rather than data from prior results.</a:t>
            </a:r>
          </a:p>
          <a:p>
            <a:pPr marL="285750" indent="-285750">
              <a:buFont typeface="Arial" panose="020B0604020202020204" pitchFamily="34" charset="0"/>
              <a:buChar char="•"/>
            </a:pPr>
            <a:r>
              <a:rPr lang="en-US" sz="1800" dirty="0"/>
              <a:t>Advantages; Didactic strategies employ behavioral principles that develop the child's ability to express themselves. Naturalistic approaches help none verbal children to improve in communication.</a:t>
            </a:r>
          </a:p>
          <a:p>
            <a:pPr marL="285750" indent="-285750">
              <a:buFont typeface="Arial" panose="020B0604020202020204" pitchFamily="34" charset="0"/>
              <a:buChar char="•"/>
            </a:pPr>
            <a:r>
              <a:rPr lang="en-US" sz="1800" dirty="0"/>
              <a:t>Disadvantages; naturalistic strategies are heavily reliant on skills and clinical perspectives.</a:t>
            </a:r>
          </a:p>
          <a:p>
            <a:pPr marL="285750" indent="-285750">
              <a:buFont typeface="Arial" panose="020B0604020202020204" pitchFamily="34" charset="0"/>
              <a:buChar char="•"/>
            </a:pPr>
            <a:r>
              <a:rPr lang="en-US" sz="1800" dirty="0"/>
              <a:t>Didactic methods tend to be too passive and the child retaining what is learned outside the learning context is a challenge(Paul, 2018).</a:t>
            </a:r>
          </a:p>
          <a:p>
            <a:pPr marL="285750" indent="-285750">
              <a:buFont typeface="Arial" panose="020B0604020202020204" pitchFamily="34" charset="0"/>
              <a:buChar char="•"/>
            </a:pPr>
            <a:r>
              <a:rPr lang="en-US" sz="1800" dirty="0"/>
              <a:t>Professional use of these strategies is enabled by using both strategies in the same context of interventions as the collaboration can better equip the therapist with data results on the child to determine the right approach to the communication problem.</a:t>
            </a:r>
          </a:p>
          <a:p>
            <a:r>
              <a:rPr lang="en-US" sz="1800" dirty="0"/>
              <a:t> </a:t>
            </a:r>
          </a:p>
          <a:p>
            <a:r>
              <a:rPr lang="en-US" sz="1800" dirty="0"/>
              <a:t> </a:t>
            </a:r>
          </a:p>
          <a:p>
            <a:pPr fontAlgn="base"/>
            <a:endParaRPr lang="en-US" sz="1800" dirty="0"/>
          </a:p>
        </p:txBody>
      </p:sp>
      <p:sp>
        <p:nvSpPr>
          <p:cNvPr id="4" name="Footer Placeholder 3"/>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5" name="Slide Number Placeholder 4"/>
          <p:cNvSpPr>
            <a:spLocks noGrp="1"/>
          </p:cNvSpPr>
          <p:nvPr>
            <p:ph type="sldNum" sz="quarter" idx="11"/>
          </p:nvPr>
        </p:nvSpPr>
        <p:spPr/>
        <p:txBody>
          <a:bodyPr/>
          <a:lstStyle/>
          <a:p>
            <a:fld id="{0642FB43-2456-A044-8E13-EEB7A3C5D0F5}" type="slidenum">
              <a:rPr lang="en-US" smtClean="0"/>
              <a:pPr/>
              <a:t>5</a:t>
            </a:fld>
            <a:endParaRPr lang="en-US" dirty="0"/>
          </a:p>
        </p:txBody>
      </p:sp>
    </p:spTree>
    <p:custDataLst>
      <p:tags r:id="rId1"/>
    </p:custDataLst>
    <p:extLst>
      <p:ext uri="{BB962C8B-B14F-4D97-AF65-F5344CB8AC3E}">
        <p14:creationId xmlns:p14="http://schemas.microsoft.com/office/powerpoint/2010/main" val="250993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Intervention Strategies: Community</a:t>
            </a:r>
          </a:p>
        </p:txBody>
      </p:sp>
      <p:sp>
        <p:nvSpPr>
          <p:cNvPr id="3" name="Content Placeholder 2"/>
          <p:cNvSpPr>
            <a:spLocks noGrp="1"/>
          </p:cNvSpPr>
          <p:nvPr>
            <p:ph idx="1"/>
          </p:nvPr>
        </p:nvSpPr>
        <p:spPr/>
        <p:txBody>
          <a:bodyPr>
            <a:normAutofit fontScale="85000" lnSpcReduction="10000"/>
          </a:bodyPr>
          <a:lstStyle/>
          <a:p>
            <a:r>
              <a:rPr lang="en-US" sz="1800" dirty="0"/>
              <a:t> </a:t>
            </a:r>
          </a:p>
          <a:p>
            <a:pPr marL="285750" indent="-285750">
              <a:buFont typeface="Arial" panose="020B0604020202020204" pitchFamily="34" charset="0"/>
              <a:buChar char="•"/>
            </a:pPr>
            <a:r>
              <a:rPr lang="en-US" sz="1800" dirty="0"/>
              <a:t>Community intervention strategies include social narratives and picture exchange communication programs.</a:t>
            </a:r>
          </a:p>
          <a:p>
            <a:pPr marL="285750" indent="-285750">
              <a:buFont typeface="Arial" panose="020B0604020202020204" pitchFamily="34" charset="0"/>
              <a:buChar char="•"/>
            </a:pPr>
            <a:r>
              <a:rPr lang="en-US" sz="1800" dirty="0"/>
              <a:t>Social narratives strategies involve describing social situations by providing clues and offering appropriate examples that require the child to visualize and respond.</a:t>
            </a:r>
          </a:p>
          <a:p>
            <a:pPr marL="285750" indent="-285750">
              <a:buFont typeface="Arial" panose="020B0604020202020204" pitchFamily="34" charset="0"/>
              <a:buChar char="•"/>
            </a:pPr>
            <a:r>
              <a:rPr lang="en-US" sz="1800" dirty="0"/>
              <a:t>Picture Exchange Communication(PECS employs applied behavioral analysis and focuses on the child's communication abilities teaching the child to use pictures and images to communicate(</a:t>
            </a:r>
            <a:r>
              <a:rPr lang="en-US" sz="1800" dirty="0" err="1"/>
              <a:t>Lofland</a:t>
            </a:r>
            <a:r>
              <a:rPr lang="en-US" sz="1800" dirty="0"/>
              <a:t>, 2015).</a:t>
            </a:r>
          </a:p>
          <a:p>
            <a:pPr marL="285750" indent="-285750">
              <a:buFont typeface="Arial" panose="020B0604020202020204" pitchFamily="34" charset="0"/>
              <a:buChar char="•"/>
            </a:pPr>
            <a:r>
              <a:rPr lang="en-US" sz="1800" dirty="0"/>
              <a:t>Advantages; Resposity is enabled by using both strategies since they foster two-way communication with the child requiring responses and enhance the child's ability to communicate.</a:t>
            </a:r>
          </a:p>
          <a:p>
            <a:pPr marL="285750" indent="-285750">
              <a:buFont typeface="Arial" panose="020B0604020202020204" pitchFamily="34" charset="0"/>
              <a:buChar char="•"/>
            </a:pPr>
            <a:r>
              <a:rPr lang="en-US" sz="1800" dirty="0"/>
              <a:t>Disadvantages; The use of the social narrative is limited to the relationship with the child to draw responses and enable communication through familiarization.</a:t>
            </a:r>
          </a:p>
          <a:p>
            <a:pPr marL="285750" indent="-285750">
              <a:buFont typeface="Arial" panose="020B0604020202020204" pitchFamily="34" charset="0"/>
              <a:buChar char="•"/>
            </a:pPr>
            <a:r>
              <a:rPr lang="en-US" sz="1800" dirty="0"/>
              <a:t>PECS strategies require professionalism; hence, being used in the community setup requires community experts such as social workers and therapists who are well learned on using this intervention(</a:t>
            </a:r>
            <a:r>
              <a:rPr lang="en-US" sz="1800" dirty="0" err="1"/>
              <a:t>Lofland</a:t>
            </a:r>
            <a:r>
              <a:rPr lang="en-US" sz="1800" dirty="0"/>
              <a:t>, 2015).</a:t>
            </a:r>
          </a:p>
          <a:p>
            <a:pPr marL="285750" indent="-285750">
              <a:buFont typeface="Arial" panose="020B0604020202020204" pitchFamily="34" charset="0"/>
              <a:buChar char="•"/>
            </a:pPr>
            <a:r>
              <a:rPr lang="en-US" sz="1800" dirty="0"/>
              <a:t>Employing the use of this strategy in the professional framework would serve as essential and eases the ability to communicate with the challenged person enabling actionable diagnosis and treatments for the disorder while at the same time enabling responses by the individual.</a:t>
            </a:r>
          </a:p>
          <a:p>
            <a:r>
              <a:rPr lang="en-US" sz="1800" dirty="0"/>
              <a:t> </a:t>
            </a:r>
          </a:p>
          <a:p>
            <a:pPr fontAlgn="base"/>
            <a:endParaRPr lang="en-US" sz="1800" dirty="0"/>
          </a:p>
        </p:txBody>
      </p:sp>
      <p:sp>
        <p:nvSpPr>
          <p:cNvPr id="4" name="Footer Placeholder 3"/>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5" name="Slide Number Placeholder 4"/>
          <p:cNvSpPr>
            <a:spLocks noGrp="1"/>
          </p:cNvSpPr>
          <p:nvPr>
            <p:ph type="sldNum" sz="quarter" idx="11"/>
          </p:nvPr>
        </p:nvSpPr>
        <p:spPr/>
        <p:txBody>
          <a:bodyPr/>
          <a:lstStyle/>
          <a:p>
            <a:fld id="{0642FB43-2456-A044-8E13-EEB7A3C5D0F5}" type="slidenum">
              <a:rPr lang="en-US" smtClean="0"/>
              <a:pPr/>
              <a:t>6</a:t>
            </a:fld>
            <a:endParaRPr lang="en-US" dirty="0"/>
          </a:p>
        </p:txBody>
      </p:sp>
    </p:spTree>
    <p:custDataLst>
      <p:tags r:id="rId1"/>
    </p:custDataLst>
    <p:extLst>
      <p:ext uri="{BB962C8B-B14F-4D97-AF65-F5344CB8AC3E}">
        <p14:creationId xmlns:p14="http://schemas.microsoft.com/office/powerpoint/2010/main" val="3303001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Support Systems</a:t>
            </a:r>
          </a:p>
        </p:txBody>
      </p:sp>
      <p:sp>
        <p:nvSpPr>
          <p:cNvPr id="3" name="Content Placeholder 2"/>
          <p:cNvSpPr>
            <a:spLocks noGrp="1"/>
          </p:cNvSpPr>
          <p:nvPr>
            <p:ph idx="1"/>
          </p:nvPr>
        </p:nvSpPr>
        <p:spPr/>
        <p:txBody>
          <a:bodyPr>
            <a:normAutofit lnSpcReduction="10000"/>
          </a:bodyPr>
          <a:lstStyle/>
          <a:p>
            <a:pPr marL="285750" indent="-285750">
              <a:buFont typeface="Arial" panose="020B0604020202020204" pitchFamily="34" charset="0"/>
              <a:buChar char="•"/>
            </a:pPr>
            <a:r>
              <a:rPr lang="en-US" sz="1800" dirty="0"/>
              <a:t>Professionals, teachers, and parents can use intervention strategies to support children with ASD through various means.</a:t>
            </a:r>
          </a:p>
          <a:p>
            <a:pPr marL="285750" indent="-285750">
              <a:buFont typeface="Arial" panose="020B0604020202020204" pitchFamily="34" charset="0"/>
              <a:buChar char="•"/>
            </a:pPr>
            <a:r>
              <a:rPr lang="en-US" sz="1800" dirty="0"/>
              <a:t> The child's learning can be propelled, considering the child's ability to retain what is learned may take more extended periods hence the need to be consistent and present in the intervention process(</a:t>
            </a:r>
            <a:r>
              <a:rPr lang="en-US" sz="1800" dirty="0" err="1"/>
              <a:t>Mellinda</a:t>
            </a:r>
            <a:r>
              <a:rPr lang="en-US" sz="1800" dirty="0"/>
              <a:t>, 2021).</a:t>
            </a:r>
          </a:p>
          <a:p>
            <a:pPr marL="285750" indent="-285750">
              <a:buFont typeface="Arial" panose="020B0604020202020204" pitchFamily="34" charset="0"/>
              <a:buChar char="•"/>
            </a:pPr>
            <a:r>
              <a:rPr lang="en-US" sz="1800" dirty="0"/>
              <a:t>Rewarding good behavior is always a suitable means of supporting the child. Professionals, teachers, and parents should duly reward the child for enabling them to be effective in their learning process and treatment.</a:t>
            </a:r>
          </a:p>
          <a:p>
            <a:pPr marL="285750" indent="-285750">
              <a:buFont typeface="Arial" panose="020B0604020202020204" pitchFamily="34" charset="0"/>
              <a:buChar char="•"/>
            </a:pPr>
            <a:r>
              <a:rPr lang="en-US" sz="1800" dirty="0"/>
              <a:t>Parents can create a home safety zone which is an area where the child feels most comfortable and relaxed. Furthermore, making this safe space could involve regulating the child's behavior, especially if they quickly get irritated and throw tantrums to ensure their safety in the home environment.</a:t>
            </a:r>
          </a:p>
          <a:p>
            <a:pPr marL="285750" indent="-285750">
              <a:buFont typeface="Arial" panose="020B0604020202020204" pitchFamily="34" charset="0"/>
              <a:buChar char="•"/>
            </a:pPr>
            <a:r>
              <a:rPr lang="en-US" sz="1800" dirty="0"/>
              <a:t>Parents, teachers, and professionals should identify the child's strengths and weaknesses and create time for guns to engage in what makes them happy. This is a prime component of any intervention, hence a vital way to support the child(</a:t>
            </a:r>
            <a:r>
              <a:rPr lang="en-US" sz="1800" dirty="0" err="1"/>
              <a:t>Mellinda</a:t>
            </a:r>
            <a:r>
              <a:rPr lang="en-US" sz="1800" dirty="0"/>
              <a:t>, 2021).</a:t>
            </a:r>
          </a:p>
          <a:p>
            <a:pPr marL="285750" indent="-285750">
              <a:buFont typeface="Arial" panose="020B0604020202020204" pitchFamily="34" charset="0"/>
              <a:buChar char="•"/>
            </a:pPr>
            <a:r>
              <a:rPr lang="en-US" sz="1800" dirty="0"/>
              <a:t> </a:t>
            </a:r>
          </a:p>
          <a:p>
            <a:pPr fontAlgn="base"/>
            <a:endParaRPr lang="en-US" sz="1800" dirty="0"/>
          </a:p>
        </p:txBody>
      </p:sp>
      <p:sp>
        <p:nvSpPr>
          <p:cNvPr id="4" name="Footer Placeholder 3"/>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5" name="Slide Number Placeholder 4"/>
          <p:cNvSpPr>
            <a:spLocks noGrp="1"/>
          </p:cNvSpPr>
          <p:nvPr>
            <p:ph type="sldNum" sz="quarter" idx="11"/>
          </p:nvPr>
        </p:nvSpPr>
        <p:spPr/>
        <p:txBody>
          <a:bodyPr/>
          <a:lstStyle/>
          <a:p>
            <a:fld id="{0642FB43-2456-A044-8E13-EEB7A3C5D0F5}" type="slidenum">
              <a:rPr lang="en-US" smtClean="0"/>
              <a:pPr/>
              <a:t>7</a:t>
            </a:fld>
            <a:endParaRPr lang="en-US" dirty="0"/>
          </a:p>
        </p:txBody>
      </p:sp>
    </p:spTree>
    <p:custDataLst>
      <p:tags r:id="rId1"/>
    </p:custDataLst>
    <p:extLst>
      <p:ext uri="{BB962C8B-B14F-4D97-AF65-F5344CB8AC3E}">
        <p14:creationId xmlns:p14="http://schemas.microsoft.com/office/powerpoint/2010/main" val="1412816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References</a:t>
            </a:r>
          </a:p>
        </p:txBody>
      </p:sp>
      <p:sp>
        <p:nvSpPr>
          <p:cNvPr id="3" name="Content Placeholder 2"/>
          <p:cNvSpPr>
            <a:spLocks noGrp="1"/>
          </p:cNvSpPr>
          <p:nvPr>
            <p:ph idx="1"/>
          </p:nvPr>
        </p:nvSpPr>
        <p:spPr/>
        <p:txBody>
          <a:bodyPr>
            <a:normAutofit fontScale="92500"/>
          </a:bodyPr>
          <a:lstStyle/>
          <a:p>
            <a:pPr marL="285750" indent="-285750">
              <a:buFont typeface="Arial" panose="020B0604020202020204" pitchFamily="34" charset="0"/>
              <a:buChar char="•"/>
            </a:pPr>
            <a:r>
              <a:rPr lang="en-US" dirty="0"/>
              <a:t>ASHA. (2021). Autism (autism spectrum disorder). American Speech-Language-Hearing Association. </a:t>
            </a:r>
            <a:r>
              <a:rPr lang="en-US" dirty="0">
                <a:hlinkClick r:id="rId3"/>
              </a:rPr>
              <a:t>https://www.asha.org/public/speech/disorders/autism/#:~:text=About%20Autism-,People%20with%20autism%20have%20challenges%20with%20communication%20and%20social%20skills,others%20may%20talk%20very%20well</a:t>
            </a:r>
            <a:r>
              <a:rPr lang="en-US" dirty="0"/>
              <a:t>.</a:t>
            </a:r>
          </a:p>
          <a:p>
            <a:pPr marL="285750" indent="-285750">
              <a:buFont typeface="Arial" panose="020B0604020202020204" pitchFamily="34" charset="0"/>
              <a:buChar char="•"/>
            </a:pPr>
            <a:r>
              <a:rPr lang="en-US" dirty="0"/>
              <a:t>Lofland, K. B. (2015). Evidence-based practices for effective communication and social intervention. Indiana Resource Center for Autism. </a:t>
            </a:r>
            <a:r>
              <a:rPr lang="en-US" dirty="0">
                <a:hlinkClick r:id="rId4"/>
              </a:rPr>
              <a:t>https://www.iidc.indiana.edu/irca/articles/evidence-based-practices-for-effective-communication-and-social-intervention.html</a:t>
            </a:r>
            <a:r>
              <a:rPr lang="en-US" dirty="0"/>
              <a:t>.</a:t>
            </a:r>
          </a:p>
          <a:p>
            <a:pPr marL="285750" indent="-285750">
              <a:buFont typeface="Arial" panose="020B0604020202020204" pitchFamily="34" charset="0"/>
              <a:buChar char="•"/>
            </a:pPr>
            <a:r>
              <a:rPr lang="en-US" dirty="0"/>
              <a:t>Melinda. (2021). Helping your child with autism thrive. HelpGuide.org. </a:t>
            </a:r>
            <a:r>
              <a:rPr lang="en-US" dirty="0">
                <a:hlinkClick r:id="rId5"/>
              </a:rPr>
              <a:t>https://www.helpguide.org/articles/autism-learning-disabilities/helping-your-child-with-autism-thrive.htm</a:t>
            </a:r>
            <a:r>
              <a:rPr lang="en-US" dirty="0"/>
              <a:t>.</a:t>
            </a:r>
          </a:p>
          <a:p>
            <a:pPr marL="285750" indent="-285750">
              <a:buFont typeface="Arial" panose="020B0604020202020204" pitchFamily="34" charset="0"/>
              <a:buChar char="•"/>
            </a:pPr>
            <a:r>
              <a:rPr lang="en-US" dirty="0"/>
              <a:t>Paul, R. (2018). Interventions to improve communication in autism. Child and adolescent psychiatric clinics of North America. </a:t>
            </a:r>
            <a:r>
              <a:rPr lang="en-US" dirty="0">
                <a:hlinkClick r:id="rId6"/>
              </a:rPr>
              <a:t>https://www.ncbi.nlm.nih.gov/pmc/articles/PMC2635569/</a:t>
            </a:r>
            <a:r>
              <a:rPr lang="en-US" dirty="0"/>
              <a:t>.</a:t>
            </a:r>
          </a:p>
          <a:p>
            <a:pPr marL="285750" indent="-285750">
              <a:buFont typeface="Arial" panose="020B0604020202020204" pitchFamily="34" charset="0"/>
              <a:buChar char="•"/>
            </a:pPr>
            <a:r>
              <a:rPr lang="en-US" dirty="0"/>
              <a:t> Rudy, L. J. (2020). 6  easy, Lower-Cost ways to become your CHILD'S Autism Therapist. Very well Health. </a:t>
            </a:r>
            <a:r>
              <a:rPr lang="en-US" dirty="0">
                <a:hlinkClick r:id="rId7"/>
              </a:rPr>
              <a:t>https://www.verywellhealth.com/low-cost-autism-therapies-parents-can-provide-at-home-4172365</a:t>
            </a:r>
            <a:r>
              <a:rPr lang="en-US" dirty="0"/>
              <a:t>.</a:t>
            </a:r>
          </a:p>
          <a:p>
            <a:pPr marL="285750" indent="-285750">
              <a:buFont typeface="Arial" panose="020B0604020202020204" pitchFamily="34" charset="0"/>
              <a:buChar char="•"/>
            </a:pPr>
            <a:r>
              <a:rPr lang="en-US" dirty="0"/>
              <a:t> </a:t>
            </a:r>
          </a:p>
          <a:p>
            <a:endParaRPr lang="en-US" dirty="0"/>
          </a:p>
          <a:p>
            <a:endParaRPr lang="en-US" dirty="0"/>
          </a:p>
          <a:p>
            <a:r>
              <a:rPr lang="en-US" dirty="0"/>
              <a:t> </a:t>
            </a:r>
          </a:p>
          <a:p>
            <a:endParaRPr lang="en-US" dirty="0"/>
          </a:p>
        </p:txBody>
      </p:sp>
      <p:sp>
        <p:nvSpPr>
          <p:cNvPr id="4" name="Footer Placeholder 3"/>
          <p:cNvSpPr>
            <a:spLocks noGrp="1"/>
          </p:cNvSpPr>
          <p:nvPr>
            <p:ph type="ftr" sz="quarter" idx="10"/>
          </p:nvPr>
        </p:nvSpPr>
        <p:spPr/>
        <p:txBody>
          <a:bodyPr/>
          <a:lstStyle/>
          <a:p>
            <a:r>
              <a:rPr lang="en-US"/>
              <a:t>Purdue University Global | This is Where the Title of the Presentation Will Go</a:t>
            </a:r>
          </a:p>
          <a:p>
            <a:endParaRPr lang="en-US" dirty="0"/>
          </a:p>
        </p:txBody>
      </p:sp>
      <p:sp>
        <p:nvSpPr>
          <p:cNvPr id="5" name="Slide Number Placeholder 4"/>
          <p:cNvSpPr>
            <a:spLocks noGrp="1"/>
          </p:cNvSpPr>
          <p:nvPr>
            <p:ph type="sldNum" sz="quarter" idx="11"/>
          </p:nvPr>
        </p:nvSpPr>
        <p:spPr/>
        <p:txBody>
          <a:bodyPr/>
          <a:lstStyle/>
          <a:p>
            <a:fld id="{0642FB43-2456-A044-8E13-EEB7A3C5D0F5}" type="slidenum">
              <a:rPr lang="en-US" smtClean="0"/>
              <a:pPr/>
              <a:t>8</a:t>
            </a:fld>
            <a:endParaRPr lang="en-US" dirty="0"/>
          </a:p>
        </p:txBody>
      </p:sp>
    </p:spTree>
    <p:custDataLst>
      <p:tags r:id="rId1"/>
    </p:custDataLst>
    <p:extLst>
      <p:ext uri="{BB962C8B-B14F-4D97-AF65-F5344CB8AC3E}">
        <p14:creationId xmlns:p14="http://schemas.microsoft.com/office/powerpoint/2010/main" val="5523330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PG colors">
      <a:dk1>
        <a:srgbClr val="000000"/>
      </a:dk1>
      <a:lt1>
        <a:srgbClr val="FFFFFF"/>
      </a:lt1>
      <a:dk2>
        <a:srgbClr val="5B6870"/>
      </a:dk2>
      <a:lt2>
        <a:srgbClr val="FFFFFF"/>
      </a:lt2>
      <a:accent1>
        <a:srgbClr val="C28E0E"/>
      </a:accent1>
      <a:accent2>
        <a:srgbClr val="ED7D31"/>
      </a:accent2>
      <a:accent3>
        <a:srgbClr val="6E99B3"/>
      </a:accent3>
      <a:accent4>
        <a:srgbClr val="FFC000"/>
      </a:accent4>
      <a:accent5>
        <a:srgbClr val="28A491"/>
      </a:accent5>
      <a:accent6>
        <a:srgbClr val="839E2A"/>
      </a:accent6>
      <a:hlink>
        <a:srgbClr val="6E99B3"/>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rdue Global FullScreen Presentation Templates" id="{F2379EAB-A16D-BC46-B781-56FAC9D49F92}" vid="{460BC5D8-A458-AA45-831B-54A464D285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Purdue Global Presentation Templates Full Screen</Template>
  <TotalTime>102</TotalTime>
  <Words>1108</Words>
  <Application>Microsoft Office PowerPoint</Application>
  <PresentationFormat>On-screen Show (4:3)</PresentationFormat>
  <Paragraphs>83</Paragraphs>
  <Slides>8</Slides>
  <Notes>6</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Language And Social Skills  Intervention Methods For Children With ASD</vt:lpstr>
      <vt:lpstr> Language and Social Skills</vt:lpstr>
      <vt:lpstr> Language and Social Skills</vt:lpstr>
      <vt:lpstr>Intervention Strategies: Home</vt:lpstr>
      <vt:lpstr>Intervention Strategies: School</vt:lpstr>
      <vt:lpstr>Intervention Strategies: Community</vt:lpstr>
      <vt:lpstr>Support Systems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Slide: Provide a title for your presentation.</dc:title>
  <dc:creator>admin</dc:creator>
  <cp:lastModifiedBy>nyoike31@gmail.com</cp:lastModifiedBy>
  <cp:revision>22</cp:revision>
  <dcterms:created xsi:type="dcterms:W3CDTF">2018-05-03T14:32:24Z</dcterms:created>
  <dcterms:modified xsi:type="dcterms:W3CDTF">2021-08-23T23:44:56Z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0654BCE8-B9FD-4E0C-AB73-EF696D4643E5</vt:lpwstr>
  </property>
  <property fmtid="{D5CDD505-2E9C-101B-9397-08002B2CF9AE}" pid="3" name="ArticulatePath">
    <vt:lpwstr>Unit 8 Assignment Template</vt:lpwstr>
  </property>
</Properties>
</file>